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34"/>
  </p:notesMasterIdLst>
  <p:sldIdLst>
    <p:sldId id="256" r:id="rId3"/>
    <p:sldId id="269" r:id="rId4"/>
    <p:sldId id="270" r:id="rId5"/>
    <p:sldId id="261" r:id="rId6"/>
    <p:sldId id="275" r:id="rId7"/>
    <p:sldId id="263" r:id="rId8"/>
    <p:sldId id="273" r:id="rId9"/>
    <p:sldId id="274" r:id="rId10"/>
    <p:sldId id="262" r:id="rId11"/>
    <p:sldId id="260" r:id="rId12"/>
    <p:sldId id="271" r:id="rId13"/>
    <p:sldId id="272" r:id="rId14"/>
    <p:sldId id="276" r:id="rId15"/>
    <p:sldId id="277" r:id="rId16"/>
    <p:sldId id="278" r:id="rId17"/>
    <p:sldId id="279" r:id="rId18"/>
    <p:sldId id="266" r:id="rId19"/>
    <p:sldId id="267" r:id="rId20"/>
    <p:sldId id="268" r:id="rId21"/>
    <p:sldId id="264" r:id="rId22"/>
    <p:sldId id="280" r:id="rId23"/>
    <p:sldId id="281" r:id="rId24"/>
    <p:sldId id="282" r:id="rId25"/>
    <p:sldId id="283" r:id="rId26"/>
    <p:sldId id="284" r:id="rId27"/>
    <p:sldId id="288" r:id="rId28"/>
    <p:sldId id="285" r:id="rId29"/>
    <p:sldId id="287" r:id="rId30"/>
    <p:sldId id="286" r:id="rId31"/>
    <p:sldId id="289" r:id="rId32"/>
    <p:sldId id="290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2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A63812-3E8A-4AC8-BA5D-AB4FA3801912}" type="doc">
      <dgm:prSet loTypeId="urn:microsoft.com/office/officeart/2009/3/layout/StepUpProcess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4409D1E-C230-4C13-9597-3412E7E98F6F}">
      <dgm:prSet phldrT="[Text]"/>
      <dgm:spPr/>
      <dgm:t>
        <a:bodyPr/>
        <a:lstStyle/>
        <a:p>
          <a:r>
            <a:rPr lang="en-US" dirty="0" smtClean="0"/>
            <a:t>Sense</a:t>
          </a:r>
          <a:endParaRPr lang="en-US" dirty="0"/>
        </a:p>
      </dgm:t>
    </dgm:pt>
    <dgm:pt modelId="{97B48540-687E-4449-AD7C-082694404239}" type="parTrans" cxnId="{B91B03C6-8839-44E3-91FF-F6CB5F7AB455}">
      <dgm:prSet/>
      <dgm:spPr/>
      <dgm:t>
        <a:bodyPr/>
        <a:lstStyle/>
        <a:p>
          <a:endParaRPr lang="en-US"/>
        </a:p>
      </dgm:t>
    </dgm:pt>
    <dgm:pt modelId="{9CD502AF-0B8D-476D-A1BE-09B93C8FC82D}" type="sibTrans" cxnId="{B91B03C6-8839-44E3-91FF-F6CB5F7AB455}">
      <dgm:prSet/>
      <dgm:spPr/>
      <dgm:t>
        <a:bodyPr/>
        <a:lstStyle/>
        <a:p>
          <a:endParaRPr lang="en-US"/>
        </a:p>
      </dgm:t>
    </dgm:pt>
    <dgm:pt modelId="{0EB3058F-7BF9-4290-8BF9-8448AC49215E}">
      <dgm:prSet phldrT="[Text]"/>
      <dgm:spPr/>
      <dgm:t>
        <a:bodyPr/>
        <a:lstStyle/>
        <a:p>
          <a:r>
            <a:rPr lang="en-US" dirty="0" smtClean="0"/>
            <a:t>Think</a:t>
          </a:r>
          <a:endParaRPr lang="en-US" dirty="0"/>
        </a:p>
      </dgm:t>
    </dgm:pt>
    <dgm:pt modelId="{13559BB9-DBE2-4074-95F6-66068A763ED7}" type="parTrans" cxnId="{48BC73D5-7CE2-41E2-86AE-7E056E3A2254}">
      <dgm:prSet/>
      <dgm:spPr/>
      <dgm:t>
        <a:bodyPr/>
        <a:lstStyle/>
        <a:p>
          <a:endParaRPr lang="en-US"/>
        </a:p>
      </dgm:t>
    </dgm:pt>
    <dgm:pt modelId="{6DF4E57A-C25C-42CD-BA3C-B9D36DC18948}" type="sibTrans" cxnId="{48BC73D5-7CE2-41E2-86AE-7E056E3A2254}">
      <dgm:prSet/>
      <dgm:spPr/>
      <dgm:t>
        <a:bodyPr/>
        <a:lstStyle/>
        <a:p>
          <a:endParaRPr lang="en-US"/>
        </a:p>
      </dgm:t>
    </dgm:pt>
    <dgm:pt modelId="{8EED01B7-0C0F-4234-937B-AFDA6ECA5908}">
      <dgm:prSet phldrT="[Text]"/>
      <dgm:spPr/>
      <dgm:t>
        <a:bodyPr/>
        <a:lstStyle/>
        <a:p>
          <a:r>
            <a:rPr lang="en-US" dirty="0" smtClean="0"/>
            <a:t>Do</a:t>
          </a:r>
          <a:endParaRPr lang="en-US" dirty="0"/>
        </a:p>
      </dgm:t>
    </dgm:pt>
    <dgm:pt modelId="{C95F4FA0-CE19-4EB4-9D22-12FC43E72566}" type="parTrans" cxnId="{C23EE2CE-D772-4C36-A2DA-E2BD7112F693}">
      <dgm:prSet/>
      <dgm:spPr/>
      <dgm:t>
        <a:bodyPr/>
        <a:lstStyle/>
        <a:p>
          <a:endParaRPr lang="en-US"/>
        </a:p>
      </dgm:t>
    </dgm:pt>
    <dgm:pt modelId="{D7B9327E-C0F0-4BC4-8C06-5F680421ADAD}" type="sibTrans" cxnId="{C23EE2CE-D772-4C36-A2DA-E2BD7112F693}">
      <dgm:prSet/>
      <dgm:spPr/>
      <dgm:t>
        <a:bodyPr/>
        <a:lstStyle/>
        <a:p>
          <a:endParaRPr lang="en-US"/>
        </a:p>
      </dgm:t>
    </dgm:pt>
    <dgm:pt modelId="{E685037E-673F-4628-9CB9-B209941A515D}" type="pres">
      <dgm:prSet presAssocID="{94A63812-3E8A-4AC8-BA5D-AB4FA380191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82456B8-03D0-4520-A121-4FE360FD5F4B}" type="pres">
      <dgm:prSet presAssocID="{24409D1E-C230-4C13-9597-3412E7E98F6F}" presName="composite" presStyleCnt="0"/>
      <dgm:spPr/>
      <dgm:t>
        <a:bodyPr/>
        <a:lstStyle/>
        <a:p>
          <a:endParaRPr lang="en-US"/>
        </a:p>
      </dgm:t>
    </dgm:pt>
    <dgm:pt modelId="{E5480808-66A7-4889-B957-F5C09A13E442}" type="pres">
      <dgm:prSet presAssocID="{24409D1E-C230-4C13-9597-3412E7E98F6F}" presName="LShape" presStyleLbl="alignNode1" presStyleIdx="0" presStyleCnt="5"/>
      <dgm:spPr/>
      <dgm:t>
        <a:bodyPr/>
        <a:lstStyle/>
        <a:p>
          <a:endParaRPr lang="en-US"/>
        </a:p>
      </dgm:t>
    </dgm:pt>
    <dgm:pt modelId="{63345886-080D-48DC-8B8C-ED8F5B33495C}" type="pres">
      <dgm:prSet presAssocID="{24409D1E-C230-4C13-9597-3412E7E98F6F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CB9D0-1570-4C6B-86EA-BDB8724B9180}" type="pres">
      <dgm:prSet presAssocID="{24409D1E-C230-4C13-9597-3412E7E98F6F}" presName="Triangle" presStyleLbl="alignNode1" presStyleIdx="1" presStyleCnt="5"/>
      <dgm:spPr/>
      <dgm:t>
        <a:bodyPr/>
        <a:lstStyle/>
        <a:p>
          <a:endParaRPr lang="en-US"/>
        </a:p>
      </dgm:t>
    </dgm:pt>
    <dgm:pt modelId="{1D1D7896-6A65-49ED-B45F-9564DC135428}" type="pres">
      <dgm:prSet presAssocID="{9CD502AF-0B8D-476D-A1BE-09B93C8FC82D}" presName="sibTrans" presStyleCnt="0"/>
      <dgm:spPr/>
      <dgm:t>
        <a:bodyPr/>
        <a:lstStyle/>
        <a:p>
          <a:endParaRPr lang="en-US"/>
        </a:p>
      </dgm:t>
    </dgm:pt>
    <dgm:pt modelId="{D4308211-5AFF-434D-9C7F-7D68832B754C}" type="pres">
      <dgm:prSet presAssocID="{9CD502AF-0B8D-476D-A1BE-09B93C8FC82D}" presName="space" presStyleCnt="0"/>
      <dgm:spPr/>
      <dgm:t>
        <a:bodyPr/>
        <a:lstStyle/>
        <a:p>
          <a:endParaRPr lang="en-US"/>
        </a:p>
      </dgm:t>
    </dgm:pt>
    <dgm:pt modelId="{9EDBED5D-1F9F-432B-8A6B-4A6609E0087A}" type="pres">
      <dgm:prSet presAssocID="{0EB3058F-7BF9-4290-8BF9-8448AC49215E}" presName="composite" presStyleCnt="0"/>
      <dgm:spPr/>
      <dgm:t>
        <a:bodyPr/>
        <a:lstStyle/>
        <a:p>
          <a:endParaRPr lang="en-US"/>
        </a:p>
      </dgm:t>
    </dgm:pt>
    <dgm:pt modelId="{07784B7F-E2D1-42BC-B541-0AEECEC745FC}" type="pres">
      <dgm:prSet presAssocID="{0EB3058F-7BF9-4290-8BF9-8448AC49215E}" presName="LShape" presStyleLbl="alignNode1" presStyleIdx="2" presStyleCnt="5"/>
      <dgm:spPr/>
      <dgm:t>
        <a:bodyPr/>
        <a:lstStyle/>
        <a:p>
          <a:endParaRPr lang="en-US"/>
        </a:p>
      </dgm:t>
    </dgm:pt>
    <dgm:pt modelId="{324E96ED-5E0F-43AC-B633-CFF2599F11D4}" type="pres">
      <dgm:prSet presAssocID="{0EB3058F-7BF9-4290-8BF9-8448AC49215E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156FC0-41B9-49AA-B627-4E0B66F6A25C}" type="pres">
      <dgm:prSet presAssocID="{0EB3058F-7BF9-4290-8BF9-8448AC49215E}" presName="Triangle" presStyleLbl="alignNode1" presStyleIdx="3" presStyleCnt="5"/>
      <dgm:spPr/>
      <dgm:t>
        <a:bodyPr/>
        <a:lstStyle/>
        <a:p>
          <a:endParaRPr lang="en-US"/>
        </a:p>
      </dgm:t>
    </dgm:pt>
    <dgm:pt modelId="{45363677-4FF9-4D48-BD1E-44D4DEF2E21E}" type="pres">
      <dgm:prSet presAssocID="{6DF4E57A-C25C-42CD-BA3C-B9D36DC18948}" presName="sibTrans" presStyleCnt="0"/>
      <dgm:spPr/>
      <dgm:t>
        <a:bodyPr/>
        <a:lstStyle/>
        <a:p>
          <a:endParaRPr lang="en-US"/>
        </a:p>
      </dgm:t>
    </dgm:pt>
    <dgm:pt modelId="{3391D294-4A2A-4805-901C-5E981460C4DB}" type="pres">
      <dgm:prSet presAssocID="{6DF4E57A-C25C-42CD-BA3C-B9D36DC18948}" presName="space" presStyleCnt="0"/>
      <dgm:spPr/>
      <dgm:t>
        <a:bodyPr/>
        <a:lstStyle/>
        <a:p>
          <a:endParaRPr lang="en-US"/>
        </a:p>
      </dgm:t>
    </dgm:pt>
    <dgm:pt modelId="{913A92F4-1565-4BD8-BFE8-69E3C6F3B949}" type="pres">
      <dgm:prSet presAssocID="{8EED01B7-0C0F-4234-937B-AFDA6ECA5908}" presName="composite" presStyleCnt="0"/>
      <dgm:spPr/>
      <dgm:t>
        <a:bodyPr/>
        <a:lstStyle/>
        <a:p>
          <a:endParaRPr lang="en-US"/>
        </a:p>
      </dgm:t>
    </dgm:pt>
    <dgm:pt modelId="{2B520F59-8132-47F8-871B-023971EEAB93}" type="pres">
      <dgm:prSet presAssocID="{8EED01B7-0C0F-4234-937B-AFDA6ECA5908}" presName="LShape" presStyleLbl="alignNode1" presStyleIdx="4" presStyleCnt="5"/>
      <dgm:spPr/>
      <dgm:t>
        <a:bodyPr/>
        <a:lstStyle/>
        <a:p>
          <a:endParaRPr lang="en-US"/>
        </a:p>
      </dgm:t>
    </dgm:pt>
    <dgm:pt modelId="{0AC7B384-152A-4378-99A9-773AAAFF3FCE}" type="pres">
      <dgm:prSet presAssocID="{8EED01B7-0C0F-4234-937B-AFDA6ECA5908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5833B8-6455-4CE4-B788-016574467C03}" type="presOf" srcId="{24409D1E-C230-4C13-9597-3412E7E98F6F}" destId="{63345886-080D-48DC-8B8C-ED8F5B33495C}" srcOrd="0" destOrd="0" presId="urn:microsoft.com/office/officeart/2009/3/layout/StepUpProcess"/>
    <dgm:cxn modelId="{B91B03C6-8839-44E3-91FF-F6CB5F7AB455}" srcId="{94A63812-3E8A-4AC8-BA5D-AB4FA3801912}" destId="{24409D1E-C230-4C13-9597-3412E7E98F6F}" srcOrd="0" destOrd="0" parTransId="{97B48540-687E-4449-AD7C-082694404239}" sibTransId="{9CD502AF-0B8D-476D-A1BE-09B93C8FC82D}"/>
    <dgm:cxn modelId="{79865F87-A297-49D1-BFB1-4A842AA4E71D}" type="presOf" srcId="{8EED01B7-0C0F-4234-937B-AFDA6ECA5908}" destId="{0AC7B384-152A-4378-99A9-773AAAFF3FCE}" srcOrd="0" destOrd="0" presId="urn:microsoft.com/office/officeart/2009/3/layout/StepUpProcess"/>
    <dgm:cxn modelId="{48BC73D5-7CE2-41E2-86AE-7E056E3A2254}" srcId="{94A63812-3E8A-4AC8-BA5D-AB4FA3801912}" destId="{0EB3058F-7BF9-4290-8BF9-8448AC49215E}" srcOrd="1" destOrd="0" parTransId="{13559BB9-DBE2-4074-95F6-66068A763ED7}" sibTransId="{6DF4E57A-C25C-42CD-BA3C-B9D36DC18948}"/>
    <dgm:cxn modelId="{F115BA8E-5FD7-49D4-9F5E-8F6C3A5EE2D1}" type="presOf" srcId="{94A63812-3E8A-4AC8-BA5D-AB4FA3801912}" destId="{E685037E-673F-4628-9CB9-B209941A515D}" srcOrd="0" destOrd="0" presId="urn:microsoft.com/office/officeart/2009/3/layout/StepUpProcess"/>
    <dgm:cxn modelId="{8055D41A-5361-46A5-8221-84DEDE4A07CB}" type="presOf" srcId="{0EB3058F-7BF9-4290-8BF9-8448AC49215E}" destId="{324E96ED-5E0F-43AC-B633-CFF2599F11D4}" srcOrd="0" destOrd="0" presId="urn:microsoft.com/office/officeart/2009/3/layout/StepUpProcess"/>
    <dgm:cxn modelId="{C23EE2CE-D772-4C36-A2DA-E2BD7112F693}" srcId="{94A63812-3E8A-4AC8-BA5D-AB4FA3801912}" destId="{8EED01B7-0C0F-4234-937B-AFDA6ECA5908}" srcOrd="2" destOrd="0" parTransId="{C95F4FA0-CE19-4EB4-9D22-12FC43E72566}" sibTransId="{D7B9327E-C0F0-4BC4-8C06-5F680421ADAD}"/>
    <dgm:cxn modelId="{5C70323C-EF0B-4D34-BE6B-1984E2750EA9}" type="presParOf" srcId="{E685037E-673F-4628-9CB9-B209941A515D}" destId="{C82456B8-03D0-4520-A121-4FE360FD5F4B}" srcOrd="0" destOrd="0" presId="urn:microsoft.com/office/officeart/2009/3/layout/StepUpProcess"/>
    <dgm:cxn modelId="{84EC35F0-C978-4B2F-A9FD-471DA41802F8}" type="presParOf" srcId="{C82456B8-03D0-4520-A121-4FE360FD5F4B}" destId="{E5480808-66A7-4889-B957-F5C09A13E442}" srcOrd="0" destOrd="0" presId="urn:microsoft.com/office/officeart/2009/3/layout/StepUpProcess"/>
    <dgm:cxn modelId="{52698EC1-838A-4627-9EF1-AE6D2DA8118D}" type="presParOf" srcId="{C82456B8-03D0-4520-A121-4FE360FD5F4B}" destId="{63345886-080D-48DC-8B8C-ED8F5B33495C}" srcOrd="1" destOrd="0" presId="urn:microsoft.com/office/officeart/2009/3/layout/StepUpProcess"/>
    <dgm:cxn modelId="{E32A4389-4309-4669-98D3-464D92321BF6}" type="presParOf" srcId="{C82456B8-03D0-4520-A121-4FE360FD5F4B}" destId="{993CB9D0-1570-4C6B-86EA-BDB8724B9180}" srcOrd="2" destOrd="0" presId="urn:microsoft.com/office/officeart/2009/3/layout/StepUpProcess"/>
    <dgm:cxn modelId="{72FB935B-2682-48FB-80EC-46DE1998FB53}" type="presParOf" srcId="{E685037E-673F-4628-9CB9-B209941A515D}" destId="{1D1D7896-6A65-49ED-B45F-9564DC135428}" srcOrd="1" destOrd="0" presId="urn:microsoft.com/office/officeart/2009/3/layout/StepUpProcess"/>
    <dgm:cxn modelId="{750E35A1-1A1F-47B7-8EB6-09618BF7F4A2}" type="presParOf" srcId="{1D1D7896-6A65-49ED-B45F-9564DC135428}" destId="{D4308211-5AFF-434D-9C7F-7D68832B754C}" srcOrd="0" destOrd="0" presId="urn:microsoft.com/office/officeart/2009/3/layout/StepUpProcess"/>
    <dgm:cxn modelId="{B54BD7D9-87C2-4C9C-A0A9-781D750E3548}" type="presParOf" srcId="{E685037E-673F-4628-9CB9-B209941A515D}" destId="{9EDBED5D-1F9F-432B-8A6B-4A6609E0087A}" srcOrd="2" destOrd="0" presId="urn:microsoft.com/office/officeart/2009/3/layout/StepUpProcess"/>
    <dgm:cxn modelId="{4EEAD317-91FE-4224-8ABE-00FDB73F20EB}" type="presParOf" srcId="{9EDBED5D-1F9F-432B-8A6B-4A6609E0087A}" destId="{07784B7F-E2D1-42BC-B541-0AEECEC745FC}" srcOrd="0" destOrd="0" presId="urn:microsoft.com/office/officeart/2009/3/layout/StepUpProcess"/>
    <dgm:cxn modelId="{282D6EBF-3913-4A7C-B319-2EFFAA3B960F}" type="presParOf" srcId="{9EDBED5D-1F9F-432B-8A6B-4A6609E0087A}" destId="{324E96ED-5E0F-43AC-B633-CFF2599F11D4}" srcOrd="1" destOrd="0" presId="urn:microsoft.com/office/officeart/2009/3/layout/StepUpProcess"/>
    <dgm:cxn modelId="{CBCD3E5E-54DB-4337-A1A8-003104AF524E}" type="presParOf" srcId="{9EDBED5D-1F9F-432B-8A6B-4A6609E0087A}" destId="{6D156FC0-41B9-49AA-B627-4E0B66F6A25C}" srcOrd="2" destOrd="0" presId="urn:microsoft.com/office/officeart/2009/3/layout/StepUpProcess"/>
    <dgm:cxn modelId="{8266DDAE-6E26-406F-8F3E-F454CD057440}" type="presParOf" srcId="{E685037E-673F-4628-9CB9-B209941A515D}" destId="{45363677-4FF9-4D48-BD1E-44D4DEF2E21E}" srcOrd="3" destOrd="0" presId="urn:microsoft.com/office/officeart/2009/3/layout/StepUpProcess"/>
    <dgm:cxn modelId="{1B4DFE30-7B50-4C3D-A16A-4CB98B74AA4B}" type="presParOf" srcId="{45363677-4FF9-4D48-BD1E-44D4DEF2E21E}" destId="{3391D294-4A2A-4805-901C-5E981460C4DB}" srcOrd="0" destOrd="0" presId="urn:microsoft.com/office/officeart/2009/3/layout/StepUpProcess"/>
    <dgm:cxn modelId="{E1E86E54-7F71-4E02-BA24-3DE32BC8F022}" type="presParOf" srcId="{E685037E-673F-4628-9CB9-B209941A515D}" destId="{913A92F4-1565-4BD8-BFE8-69E3C6F3B949}" srcOrd="4" destOrd="0" presId="urn:microsoft.com/office/officeart/2009/3/layout/StepUpProcess"/>
    <dgm:cxn modelId="{BFA23A42-586D-45DE-B797-EE07410F6A95}" type="presParOf" srcId="{913A92F4-1565-4BD8-BFE8-69E3C6F3B949}" destId="{2B520F59-8132-47F8-871B-023971EEAB93}" srcOrd="0" destOrd="0" presId="urn:microsoft.com/office/officeart/2009/3/layout/StepUpProcess"/>
    <dgm:cxn modelId="{A3A8F8EF-8C11-4BEF-8EAB-464213FE88E3}" type="presParOf" srcId="{913A92F4-1565-4BD8-BFE8-69E3C6F3B949}" destId="{0AC7B384-152A-4378-99A9-773AAAFF3FC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EB9DA-86A5-4A55-85A6-FD75E8924492}" type="doc">
      <dgm:prSet loTypeId="urn:microsoft.com/office/officeart/2009/layout/CircleArrow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DB18524-9233-4A76-A41C-3BCF4822438E}">
      <dgm:prSet phldrT="[Text]" custT="1"/>
      <dgm:spPr/>
      <dgm:t>
        <a:bodyPr/>
        <a:lstStyle/>
        <a:p>
          <a:r>
            <a:rPr lang="en-US" sz="1800" dirty="0" smtClean="0"/>
            <a:t>Actuators</a:t>
          </a:r>
          <a:endParaRPr lang="en-US" sz="1800" dirty="0"/>
        </a:p>
      </dgm:t>
    </dgm:pt>
    <dgm:pt modelId="{05E482AE-1A52-4062-BC21-DCC7C6DBB05E}" type="parTrans" cxnId="{1BC86117-9724-4CE3-9755-FC45835E5E1B}">
      <dgm:prSet/>
      <dgm:spPr/>
      <dgm:t>
        <a:bodyPr/>
        <a:lstStyle/>
        <a:p>
          <a:endParaRPr lang="en-US"/>
        </a:p>
      </dgm:t>
    </dgm:pt>
    <dgm:pt modelId="{E9BC9BF2-D103-4812-9E71-CBA1926AE3B8}" type="sibTrans" cxnId="{1BC86117-9724-4CE3-9755-FC45835E5E1B}">
      <dgm:prSet/>
      <dgm:spPr/>
      <dgm:t>
        <a:bodyPr/>
        <a:lstStyle/>
        <a:p>
          <a:endParaRPr lang="en-US"/>
        </a:p>
      </dgm:t>
    </dgm:pt>
    <dgm:pt modelId="{39BDC95A-E766-4023-8D58-436170CE15AD}">
      <dgm:prSet phldrT="[Text]" custT="1"/>
      <dgm:spPr/>
      <dgm:t>
        <a:bodyPr/>
        <a:lstStyle/>
        <a:p>
          <a:r>
            <a:rPr lang="en-US" sz="1600" dirty="0" smtClean="0"/>
            <a:t>End-Effector</a:t>
          </a:r>
          <a:endParaRPr lang="en-US" sz="1600" dirty="0"/>
        </a:p>
      </dgm:t>
    </dgm:pt>
    <dgm:pt modelId="{C859C69F-7A90-47D7-B945-EFD5FF0ECF41}" type="parTrans" cxnId="{E438ADD5-07A5-45E0-94D9-A543F197504E}">
      <dgm:prSet/>
      <dgm:spPr/>
      <dgm:t>
        <a:bodyPr/>
        <a:lstStyle/>
        <a:p>
          <a:endParaRPr lang="en-US"/>
        </a:p>
      </dgm:t>
    </dgm:pt>
    <dgm:pt modelId="{3F55D606-A6BC-4E15-8FE0-BD86D33DE625}" type="sibTrans" cxnId="{E438ADD5-07A5-45E0-94D9-A543F197504E}">
      <dgm:prSet/>
      <dgm:spPr/>
      <dgm:t>
        <a:bodyPr/>
        <a:lstStyle/>
        <a:p>
          <a:endParaRPr lang="en-US"/>
        </a:p>
      </dgm:t>
    </dgm:pt>
    <dgm:pt modelId="{DF14C6B7-4C02-4A3B-9B16-2306B4BDFC7D}">
      <dgm:prSet phldrT="[Text]" custT="1"/>
      <dgm:spPr/>
      <dgm:t>
        <a:bodyPr/>
        <a:lstStyle/>
        <a:p>
          <a:r>
            <a:rPr lang="en-US" sz="1800" dirty="0" smtClean="0"/>
            <a:t>Manipulators</a:t>
          </a:r>
          <a:endParaRPr lang="en-US" sz="1800" dirty="0"/>
        </a:p>
      </dgm:t>
    </dgm:pt>
    <dgm:pt modelId="{6A802C97-1F8F-4E3C-96FA-0F456BC49125}" type="parTrans" cxnId="{75CD5D6E-B7E9-4459-A8B6-034A820FAF22}">
      <dgm:prSet/>
      <dgm:spPr/>
      <dgm:t>
        <a:bodyPr/>
        <a:lstStyle/>
        <a:p>
          <a:endParaRPr lang="en-US"/>
        </a:p>
      </dgm:t>
    </dgm:pt>
    <dgm:pt modelId="{D7B112BE-1757-4D89-8F3A-2181844FADB0}" type="sibTrans" cxnId="{75CD5D6E-B7E9-4459-A8B6-034A820FAF22}">
      <dgm:prSet/>
      <dgm:spPr/>
      <dgm:t>
        <a:bodyPr/>
        <a:lstStyle/>
        <a:p>
          <a:endParaRPr lang="en-US"/>
        </a:p>
      </dgm:t>
    </dgm:pt>
    <dgm:pt modelId="{042D99A5-150C-47C0-97E4-9AE7D4ED1857}" type="pres">
      <dgm:prSet presAssocID="{695EB9DA-86A5-4A55-85A6-FD75E8924492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A27C1DE-D155-400D-873D-ED6149390BE9}" type="pres">
      <dgm:prSet presAssocID="{CDB18524-9233-4A76-A41C-3BCF4822438E}" presName="Accent1" presStyleCnt="0"/>
      <dgm:spPr/>
    </dgm:pt>
    <dgm:pt modelId="{4FB3F2DB-EC31-4048-A99B-28D3D60D6A47}" type="pres">
      <dgm:prSet presAssocID="{CDB18524-9233-4A76-A41C-3BCF4822438E}" presName="Accent" presStyleLbl="node1" presStyleIdx="0" presStyleCnt="3"/>
      <dgm:spPr/>
    </dgm:pt>
    <dgm:pt modelId="{37220867-9E0C-48E3-A159-2127FDCA7C8E}" type="pres">
      <dgm:prSet presAssocID="{CDB18524-9233-4A76-A41C-3BCF4822438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C0681-636E-4DAC-9D67-3CF2A6AEA6E7}" type="pres">
      <dgm:prSet presAssocID="{39BDC95A-E766-4023-8D58-436170CE15AD}" presName="Accent2" presStyleCnt="0"/>
      <dgm:spPr/>
    </dgm:pt>
    <dgm:pt modelId="{0A867884-B018-4B1A-AF86-6FE16EC8B6A8}" type="pres">
      <dgm:prSet presAssocID="{39BDC95A-E766-4023-8D58-436170CE15AD}" presName="Accent" presStyleLbl="node1" presStyleIdx="1" presStyleCnt="3"/>
      <dgm:spPr/>
    </dgm:pt>
    <dgm:pt modelId="{212F9FE7-6F2B-45C0-9D5F-FDCFD20031F8}" type="pres">
      <dgm:prSet presAssocID="{39BDC95A-E766-4023-8D58-436170CE15A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28541-9612-4A97-90CC-F6627C8FF059}" type="pres">
      <dgm:prSet presAssocID="{DF14C6B7-4C02-4A3B-9B16-2306B4BDFC7D}" presName="Accent3" presStyleCnt="0"/>
      <dgm:spPr/>
    </dgm:pt>
    <dgm:pt modelId="{D6B27BB7-D248-46A2-BA18-F54222058AAF}" type="pres">
      <dgm:prSet presAssocID="{DF14C6B7-4C02-4A3B-9B16-2306B4BDFC7D}" presName="Accent" presStyleLbl="node1" presStyleIdx="2" presStyleCnt="3" custLinFactNeighborX="8589"/>
      <dgm:spPr/>
    </dgm:pt>
    <dgm:pt modelId="{B19C3057-3586-49EC-8FE4-65BDA1290924}" type="pres">
      <dgm:prSet presAssocID="{DF14C6B7-4C02-4A3B-9B16-2306B4BDFC7D}" presName="Parent3" presStyleLbl="revTx" presStyleIdx="2" presStyleCnt="3" custScaleX="118582" custScaleY="72275" custLinFactNeighborX="3455" custLinFactNeighborY="-1952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38ADD5-07A5-45E0-94D9-A543F197504E}" srcId="{695EB9DA-86A5-4A55-85A6-FD75E8924492}" destId="{39BDC95A-E766-4023-8D58-436170CE15AD}" srcOrd="1" destOrd="0" parTransId="{C859C69F-7A90-47D7-B945-EFD5FF0ECF41}" sibTransId="{3F55D606-A6BC-4E15-8FE0-BD86D33DE625}"/>
    <dgm:cxn modelId="{BA4C826B-04A5-4A47-A5AE-F5ABC0DA2555}" type="presOf" srcId="{DF14C6B7-4C02-4A3B-9B16-2306B4BDFC7D}" destId="{B19C3057-3586-49EC-8FE4-65BDA1290924}" srcOrd="0" destOrd="0" presId="urn:microsoft.com/office/officeart/2009/layout/CircleArrowProcess"/>
    <dgm:cxn modelId="{1BC86117-9724-4CE3-9755-FC45835E5E1B}" srcId="{695EB9DA-86A5-4A55-85A6-FD75E8924492}" destId="{CDB18524-9233-4A76-A41C-3BCF4822438E}" srcOrd="0" destOrd="0" parTransId="{05E482AE-1A52-4062-BC21-DCC7C6DBB05E}" sibTransId="{E9BC9BF2-D103-4812-9E71-CBA1926AE3B8}"/>
    <dgm:cxn modelId="{75CD5D6E-B7E9-4459-A8B6-034A820FAF22}" srcId="{695EB9DA-86A5-4A55-85A6-FD75E8924492}" destId="{DF14C6B7-4C02-4A3B-9B16-2306B4BDFC7D}" srcOrd="2" destOrd="0" parTransId="{6A802C97-1F8F-4E3C-96FA-0F456BC49125}" sibTransId="{D7B112BE-1757-4D89-8F3A-2181844FADB0}"/>
    <dgm:cxn modelId="{1F5CDB10-D0CB-4C06-BF5A-F1A252F41C9B}" type="presOf" srcId="{CDB18524-9233-4A76-A41C-3BCF4822438E}" destId="{37220867-9E0C-48E3-A159-2127FDCA7C8E}" srcOrd="0" destOrd="0" presId="urn:microsoft.com/office/officeart/2009/layout/CircleArrowProcess"/>
    <dgm:cxn modelId="{1506030E-2B60-487A-9D6C-B2940A6B1916}" type="presOf" srcId="{39BDC95A-E766-4023-8D58-436170CE15AD}" destId="{212F9FE7-6F2B-45C0-9D5F-FDCFD20031F8}" srcOrd="0" destOrd="0" presId="urn:microsoft.com/office/officeart/2009/layout/CircleArrowProcess"/>
    <dgm:cxn modelId="{53BCD10E-1399-4731-B1DE-EDE2B39E0096}" type="presOf" srcId="{695EB9DA-86A5-4A55-85A6-FD75E8924492}" destId="{042D99A5-150C-47C0-97E4-9AE7D4ED1857}" srcOrd="0" destOrd="0" presId="urn:microsoft.com/office/officeart/2009/layout/CircleArrowProcess"/>
    <dgm:cxn modelId="{59110202-1B15-4F8E-94C1-C01EFA860B7A}" type="presParOf" srcId="{042D99A5-150C-47C0-97E4-9AE7D4ED1857}" destId="{2A27C1DE-D155-400D-873D-ED6149390BE9}" srcOrd="0" destOrd="0" presId="urn:microsoft.com/office/officeart/2009/layout/CircleArrowProcess"/>
    <dgm:cxn modelId="{7E935CCF-8D40-4A46-A0A5-FA5BBA817CC0}" type="presParOf" srcId="{2A27C1DE-D155-400D-873D-ED6149390BE9}" destId="{4FB3F2DB-EC31-4048-A99B-28D3D60D6A47}" srcOrd="0" destOrd="0" presId="urn:microsoft.com/office/officeart/2009/layout/CircleArrowProcess"/>
    <dgm:cxn modelId="{5C35F785-9776-4062-978C-5A396EA929D6}" type="presParOf" srcId="{042D99A5-150C-47C0-97E4-9AE7D4ED1857}" destId="{37220867-9E0C-48E3-A159-2127FDCA7C8E}" srcOrd="1" destOrd="0" presId="urn:microsoft.com/office/officeart/2009/layout/CircleArrowProcess"/>
    <dgm:cxn modelId="{75A3362F-5569-4D8A-83FE-24ACF56DF5A2}" type="presParOf" srcId="{042D99A5-150C-47C0-97E4-9AE7D4ED1857}" destId="{981C0681-636E-4DAC-9D67-3CF2A6AEA6E7}" srcOrd="2" destOrd="0" presId="urn:microsoft.com/office/officeart/2009/layout/CircleArrowProcess"/>
    <dgm:cxn modelId="{CFAADB20-882C-44CE-9C53-6F85215058FE}" type="presParOf" srcId="{981C0681-636E-4DAC-9D67-3CF2A6AEA6E7}" destId="{0A867884-B018-4B1A-AF86-6FE16EC8B6A8}" srcOrd="0" destOrd="0" presId="urn:microsoft.com/office/officeart/2009/layout/CircleArrowProcess"/>
    <dgm:cxn modelId="{AB5660A3-870B-49E8-8234-702A52A78E1C}" type="presParOf" srcId="{042D99A5-150C-47C0-97E4-9AE7D4ED1857}" destId="{212F9FE7-6F2B-45C0-9D5F-FDCFD20031F8}" srcOrd="3" destOrd="0" presId="urn:microsoft.com/office/officeart/2009/layout/CircleArrowProcess"/>
    <dgm:cxn modelId="{029B7E73-CF05-4804-B079-153404A9487C}" type="presParOf" srcId="{042D99A5-150C-47C0-97E4-9AE7D4ED1857}" destId="{C5728541-9612-4A97-90CC-F6627C8FF059}" srcOrd="4" destOrd="0" presId="urn:microsoft.com/office/officeart/2009/layout/CircleArrowProcess"/>
    <dgm:cxn modelId="{A77EFDD4-817A-40E8-9686-C778AEF7ACE6}" type="presParOf" srcId="{C5728541-9612-4A97-90CC-F6627C8FF059}" destId="{D6B27BB7-D248-46A2-BA18-F54222058AAF}" srcOrd="0" destOrd="0" presId="urn:microsoft.com/office/officeart/2009/layout/CircleArrowProcess"/>
    <dgm:cxn modelId="{C12A14AC-37A6-4532-B9AF-5A8AF5FFD851}" type="presParOf" srcId="{042D99A5-150C-47C0-97E4-9AE7D4ED1857}" destId="{B19C3057-3586-49EC-8FE4-65BDA129092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E21A58-998E-4687-9621-947AC627DB99}" type="doc">
      <dgm:prSet loTypeId="urn:microsoft.com/office/officeart/2008/layout/RadialCluster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A9D7F45-ED6D-4965-8876-4822CBA8A0EB}">
      <dgm:prSet phldrT="[Text]"/>
      <dgm:spPr/>
      <dgm:t>
        <a:bodyPr/>
        <a:lstStyle/>
        <a:p>
          <a:r>
            <a:rPr lang="en-US" dirty="0" smtClean="0"/>
            <a:t>Sensors</a:t>
          </a:r>
          <a:endParaRPr lang="en-US" dirty="0"/>
        </a:p>
      </dgm:t>
    </dgm:pt>
    <dgm:pt modelId="{F34DB1DA-D24C-4FD0-91AB-D71E41D8E9C7}" type="parTrans" cxnId="{FAB0F635-9854-4E4E-917B-E40FFEBDDDBD}">
      <dgm:prSet/>
      <dgm:spPr/>
      <dgm:t>
        <a:bodyPr/>
        <a:lstStyle/>
        <a:p>
          <a:endParaRPr lang="en-US"/>
        </a:p>
      </dgm:t>
    </dgm:pt>
    <dgm:pt modelId="{16618130-6765-4E8A-916A-E020C3A8AD7E}" type="sibTrans" cxnId="{FAB0F635-9854-4E4E-917B-E40FFEBDDDBD}">
      <dgm:prSet/>
      <dgm:spPr/>
      <dgm:t>
        <a:bodyPr/>
        <a:lstStyle/>
        <a:p>
          <a:endParaRPr lang="en-US"/>
        </a:p>
      </dgm:t>
    </dgm:pt>
    <dgm:pt modelId="{32C3AD86-AFA8-4BA6-9A65-3883E7A03FAC}">
      <dgm:prSet phldrT="[Text]"/>
      <dgm:spPr/>
      <dgm:t>
        <a:bodyPr/>
        <a:lstStyle/>
        <a:p>
          <a:r>
            <a:rPr lang="en-US" smtClean="0"/>
            <a:t>Infrared</a:t>
          </a:r>
          <a:endParaRPr lang="en-US" dirty="0"/>
        </a:p>
      </dgm:t>
    </dgm:pt>
    <dgm:pt modelId="{AE6F5C6E-DF34-4DCC-918A-CA9FF7FB041B}" type="parTrans" cxnId="{5F98FA83-E113-4160-B41D-6C3E814A77A0}">
      <dgm:prSet/>
      <dgm:spPr/>
      <dgm:t>
        <a:bodyPr/>
        <a:lstStyle/>
        <a:p>
          <a:endParaRPr lang="en-US"/>
        </a:p>
      </dgm:t>
    </dgm:pt>
    <dgm:pt modelId="{52BC8241-6966-458C-93D0-7ADDEDEF8FDB}" type="sibTrans" cxnId="{5F98FA83-E113-4160-B41D-6C3E814A77A0}">
      <dgm:prSet/>
      <dgm:spPr/>
      <dgm:t>
        <a:bodyPr/>
        <a:lstStyle/>
        <a:p>
          <a:endParaRPr lang="en-US"/>
        </a:p>
      </dgm:t>
    </dgm:pt>
    <dgm:pt modelId="{231CC7BC-CFB0-437C-B3E8-D97DA7812BFC}">
      <dgm:prSet phldrT="[Text]"/>
      <dgm:spPr/>
      <dgm:t>
        <a:bodyPr/>
        <a:lstStyle/>
        <a:p>
          <a:r>
            <a:rPr lang="en-US" dirty="0" smtClean="0"/>
            <a:t>Tactile</a:t>
          </a:r>
          <a:endParaRPr lang="en-US" dirty="0"/>
        </a:p>
      </dgm:t>
    </dgm:pt>
    <dgm:pt modelId="{6A12248B-0007-405B-913B-E0198C5AA327}" type="parTrans" cxnId="{EA1D59D4-6DBF-4BAF-B47D-6F3CCCADA8D2}">
      <dgm:prSet/>
      <dgm:spPr/>
      <dgm:t>
        <a:bodyPr/>
        <a:lstStyle/>
        <a:p>
          <a:endParaRPr lang="en-US"/>
        </a:p>
      </dgm:t>
    </dgm:pt>
    <dgm:pt modelId="{FE87181C-FC0B-4EA3-B5DD-7AC74CDEE195}" type="sibTrans" cxnId="{EA1D59D4-6DBF-4BAF-B47D-6F3CCCADA8D2}">
      <dgm:prSet/>
      <dgm:spPr/>
      <dgm:t>
        <a:bodyPr/>
        <a:lstStyle/>
        <a:p>
          <a:endParaRPr lang="en-US"/>
        </a:p>
      </dgm:t>
    </dgm:pt>
    <dgm:pt modelId="{CE840B6C-25D9-4011-849F-093822BA4576}">
      <dgm:prSet phldrT="[Text]"/>
      <dgm:spPr/>
      <dgm:t>
        <a:bodyPr/>
        <a:lstStyle/>
        <a:p>
          <a:r>
            <a:rPr lang="en-US" dirty="0" smtClean="0"/>
            <a:t>Proximity</a:t>
          </a:r>
          <a:endParaRPr lang="en-US" dirty="0"/>
        </a:p>
      </dgm:t>
    </dgm:pt>
    <dgm:pt modelId="{9C686138-8872-46DA-8A88-CA31A4316675}" type="parTrans" cxnId="{74690C85-23C6-47EB-9E0D-91F8225E3478}">
      <dgm:prSet/>
      <dgm:spPr/>
      <dgm:t>
        <a:bodyPr/>
        <a:lstStyle/>
        <a:p>
          <a:endParaRPr lang="en-US"/>
        </a:p>
      </dgm:t>
    </dgm:pt>
    <dgm:pt modelId="{7F33392F-1C62-4529-A619-5DB0A3F72EBE}" type="sibTrans" cxnId="{74690C85-23C6-47EB-9E0D-91F8225E3478}">
      <dgm:prSet/>
      <dgm:spPr/>
      <dgm:t>
        <a:bodyPr/>
        <a:lstStyle/>
        <a:p>
          <a:endParaRPr lang="en-US"/>
        </a:p>
      </dgm:t>
    </dgm:pt>
    <dgm:pt modelId="{58A3F5DF-C9B8-4E0A-AAC4-D01447DD10B9}">
      <dgm:prSet phldrT="[Text]"/>
      <dgm:spPr/>
      <dgm:t>
        <a:bodyPr/>
        <a:lstStyle/>
        <a:p>
          <a:r>
            <a:rPr lang="en-US" dirty="0" smtClean="0"/>
            <a:t>Gyro</a:t>
          </a:r>
          <a:endParaRPr lang="en-US" dirty="0"/>
        </a:p>
      </dgm:t>
    </dgm:pt>
    <dgm:pt modelId="{D9C5F821-CFC3-4597-868A-66D1FB9B3041}" type="parTrans" cxnId="{96A7EC99-0A86-4B05-AC24-CB21F2746CF4}">
      <dgm:prSet/>
      <dgm:spPr/>
      <dgm:t>
        <a:bodyPr/>
        <a:lstStyle/>
        <a:p>
          <a:endParaRPr lang="en-US"/>
        </a:p>
      </dgm:t>
    </dgm:pt>
    <dgm:pt modelId="{0D1686B8-0D16-4FFC-98E1-8D087A17BEA7}" type="sibTrans" cxnId="{96A7EC99-0A86-4B05-AC24-CB21F2746CF4}">
      <dgm:prSet/>
      <dgm:spPr/>
      <dgm:t>
        <a:bodyPr/>
        <a:lstStyle/>
        <a:p>
          <a:endParaRPr lang="en-US"/>
        </a:p>
      </dgm:t>
    </dgm:pt>
    <dgm:pt modelId="{7A17B085-07A5-4E4E-A016-4EC186A306B5}">
      <dgm:prSet phldrT="[Text]"/>
      <dgm:spPr/>
      <dgm:t>
        <a:bodyPr/>
        <a:lstStyle/>
        <a:p>
          <a:endParaRPr lang="en-US" dirty="0"/>
        </a:p>
      </dgm:t>
    </dgm:pt>
    <dgm:pt modelId="{B805967A-EE7E-45AD-98B4-BB823DDDD0CC}" type="parTrans" cxnId="{E4EB2FFD-6423-4CFF-9771-C91B85F9CE56}">
      <dgm:prSet/>
      <dgm:spPr/>
      <dgm:t>
        <a:bodyPr/>
        <a:lstStyle/>
        <a:p>
          <a:endParaRPr lang="en-US"/>
        </a:p>
      </dgm:t>
    </dgm:pt>
    <dgm:pt modelId="{EA8BDBF5-BFB9-4C95-886C-115D24200945}" type="sibTrans" cxnId="{E4EB2FFD-6423-4CFF-9771-C91B85F9CE56}">
      <dgm:prSet/>
      <dgm:spPr/>
      <dgm:t>
        <a:bodyPr/>
        <a:lstStyle/>
        <a:p>
          <a:endParaRPr lang="en-US"/>
        </a:p>
      </dgm:t>
    </dgm:pt>
    <dgm:pt modelId="{D43D038B-7695-4BF1-8E7A-8D9B01804C08}">
      <dgm:prSet phldrT="[Text]"/>
      <dgm:spPr/>
      <dgm:t>
        <a:bodyPr/>
        <a:lstStyle/>
        <a:p>
          <a:r>
            <a:rPr lang="en-US" dirty="0" smtClean="0"/>
            <a:t>Vision</a:t>
          </a:r>
          <a:endParaRPr lang="en-US" dirty="0"/>
        </a:p>
      </dgm:t>
    </dgm:pt>
    <dgm:pt modelId="{C14D8BE7-21AA-44C6-B155-8254E18EBDA3}" type="parTrans" cxnId="{08817B4F-3647-42D3-B6F1-B268F135D2AE}">
      <dgm:prSet/>
      <dgm:spPr/>
      <dgm:t>
        <a:bodyPr/>
        <a:lstStyle/>
        <a:p>
          <a:endParaRPr lang="en-US"/>
        </a:p>
      </dgm:t>
    </dgm:pt>
    <dgm:pt modelId="{90B5071B-D1CD-4280-8B6B-805B08976D2D}" type="sibTrans" cxnId="{08817B4F-3647-42D3-B6F1-B268F135D2AE}">
      <dgm:prSet/>
      <dgm:spPr/>
      <dgm:t>
        <a:bodyPr/>
        <a:lstStyle/>
        <a:p>
          <a:endParaRPr lang="en-US"/>
        </a:p>
      </dgm:t>
    </dgm:pt>
    <dgm:pt modelId="{1DF95D8C-1E0D-4096-B4A3-78A826C809B2}">
      <dgm:prSet phldrT="[Text]"/>
      <dgm:spPr/>
      <dgm:t>
        <a:bodyPr/>
        <a:lstStyle/>
        <a:p>
          <a:r>
            <a:rPr lang="en-US" dirty="0" smtClean="0"/>
            <a:t>Voice</a:t>
          </a:r>
          <a:endParaRPr lang="en-US" dirty="0"/>
        </a:p>
      </dgm:t>
    </dgm:pt>
    <dgm:pt modelId="{6E633F96-8491-4C84-96B0-00BCC13A2CA3}" type="parTrans" cxnId="{6A4CA0B3-DB8D-4281-BAB3-54FCD1C5D57D}">
      <dgm:prSet/>
      <dgm:spPr/>
      <dgm:t>
        <a:bodyPr/>
        <a:lstStyle/>
        <a:p>
          <a:endParaRPr lang="en-US"/>
        </a:p>
      </dgm:t>
    </dgm:pt>
    <dgm:pt modelId="{2387C888-F428-4A72-82C1-F832967CCAD6}" type="sibTrans" cxnId="{6A4CA0B3-DB8D-4281-BAB3-54FCD1C5D57D}">
      <dgm:prSet/>
      <dgm:spPr/>
      <dgm:t>
        <a:bodyPr/>
        <a:lstStyle/>
        <a:p>
          <a:endParaRPr lang="en-US"/>
        </a:p>
      </dgm:t>
    </dgm:pt>
    <dgm:pt modelId="{1AD2FCF6-823A-4B6C-B693-7C7567A6749C}">
      <dgm:prSet phldrT="[Text]"/>
      <dgm:spPr/>
      <dgm:t>
        <a:bodyPr/>
        <a:lstStyle/>
        <a:p>
          <a:r>
            <a:rPr lang="en-US" dirty="0" smtClean="0"/>
            <a:t>Pressure</a:t>
          </a:r>
          <a:endParaRPr lang="en-US" dirty="0"/>
        </a:p>
      </dgm:t>
    </dgm:pt>
    <dgm:pt modelId="{CF263C81-E7A6-435F-B9F6-8D21F84F11F9}" type="parTrans" cxnId="{651D207E-9182-49FC-BB61-659EF39123A1}">
      <dgm:prSet/>
      <dgm:spPr/>
      <dgm:t>
        <a:bodyPr/>
        <a:lstStyle/>
        <a:p>
          <a:endParaRPr lang="en-US"/>
        </a:p>
      </dgm:t>
    </dgm:pt>
    <dgm:pt modelId="{5BC59C5B-E68E-4442-A8E6-436CF617B5C2}" type="sibTrans" cxnId="{651D207E-9182-49FC-BB61-659EF39123A1}">
      <dgm:prSet/>
      <dgm:spPr/>
      <dgm:t>
        <a:bodyPr/>
        <a:lstStyle/>
        <a:p>
          <a:endParaRPr lang="en-US"/>
        </a:p>
      </dgm:t>
    </dgm:pt>
    <dgm:pt modelId="{61E2DC98-CC4B-475E-8047-DA88F1C233E5}">
      <dgm:prSet phldrT="[Text]"/>
      <dgm:spPr/>
      <dgm:t>
        <a:bodyPr/>
        <a:lstStyle/>
        <a:p>
          <a:endParaRPr lang="en-US" dirty="0"/>
        </a:p>
      </dgm:t>
    </dgm:pt>
    <dgm:pt modelId="{7231D614-0958-4351-83A1-F29C1E95FA59}" type="parTrans" cxnId="{D8FB6F36-FDCF-4000-8F4A-F967E724A727}">
      <dgm:prSet/>
      <dgm:spPr/>
      <dgm:t>
        <a:bodyPr/>
        <a:lstStyle/>
        <a:p>
          <a:endParaRPr lang="en-US"/>
        </a:p>
      </dgm:t>
    </dgm:pt>
    <dgm:pt modelId="{DA422876-7BEF-42D7-BB97-58127727C584}" type="sibTrans" cxnId="{D8FB6F36-FDCF-4000-8F4A-F967E724A727}">
      <dgm:prSet/>
      <dgm:spPr/>
      <dgm:t>
        <a:bodyPr/>
        <a:lstStyle/>
        <a:p>
          <a:endParaRPr lang="en-US"/>
        </a:p>
      </dgm:t>
    </dgm:pt>
    <dgm:pt modelId="{7C9630F7-1464-4195-B4E4-F04B673D67B3}" type="pres">
      <dgm:prSet presAssocID="{38E21A58-998E-4687-9621-947AC627DB9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894972B-F9FB-4003-BCFA-FCE92EEB1D45}" type="pres">
      <dgm:prSet presAssocID="{2A9D7F45-ED6D-4965-8876-4822CBA8A0EB}" presName="singleCycle" presStyleCnt="0"/>
      <dgm:spPr/>
    </dgm:pt>
    <dgm:pt modelId="{AAEF0BBF-7840-45F7-ABCE-61E774C468CB}" type="pres">
      <dgm:prSet presAssocID="{2A9D7F45-ED6D-4965-8876-4822CBA8A0EB}" presName="singleCenter" presStyleLbl="node1" presStyleIdx="0" presStyleCnt="8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74FE35BF-E315-4DE8-A674-109CF68FF1CD}" type="pres">
      <dgm:prSet presAssocID="{AE6F5C6E-DF34-4DCC-918A-CA9FF7FB041B}" presName="Name56" presStyleLbl="parChTrans1D2" presStyleIdx="0" presStyleCnt="7"/>
      <dgm:spPr/>
      <dgm:t>
        <a:bodyPr/>
        <a:lstStyle/>
        <a:p>
          <a:endParaRPr lang="en-US"/>
        </a:p>
      </dgm:t>
    </dgm:pt>
    <dgm:pt modelId="{722685D1-9BBB-4DA8-AC7B-063A445EBC5D}" type="pres">
      <dgm:prSet presAssocID="{32C3AD86-AFA8-4BA6-9A65-3883E7A03FAC}" presName="text0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5DE7A-EC5E-49A0-9178-EE63EBF74B4C}" type="pres">
      <dgm:prSet presAssocID="{6A12248B-0007-405B-913B-E0198C5AA327}" presName="Name56" presStyleLbl="parChTrans1D2" presStyleIdx="1" presStyleCnt="7"/>
      <dgm:spPr/>
      <dgm:t>
        <a:bodyPr/>
        <a:lstStyle/>
        <a:p>
          <a:endParaRPr lang="en-US"/>
        </a:p>
      </dgm:t>
    </dgm:pt>
    <dgm:pt modelId="{E8C4E280-929B-4B82-A089-3B9E392718C5}" type="pres">
      <dgm:prSet presAssocID="{231CC7BC-CFB0-437C-B3E8-D97DA7812BFC}" presName="text0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E8FB8-B479-49C9-875D-F2AC9A101714}" type="pres">
      <dgm:prSet presAssocID="{9C686138-8872-46DA-8A88-CA31A4316675}" presName="Name56" presStyleLbl="parChTrans1D2" presStyleIdx="2" presStyleCnt="7"/>
      <dgm:spPr/>
      <dgm:t>
        <a:bodyPr/>
        <a:lstStyle/>
        <a:p>
          <a:endParaRPr lang="en-US"/>
        </a:p>
      </dgm:t>
    </dgm:pt>
    <dgm:pt modelId="{BDCAE030-D9E7-4B95-8F37-0327438ED883}" type="pres">
      <dgm:prSet presAssocID="{CE840B6C-25D9-4011-849F-093822BA4576}" presName="text0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417501-6C81-4677-8E5E-814FA6C04E01}" type="pres">
      <dgm:prSet presAssocID="{D9C5F821-CFC3-4597-868A-66D1FB9B3041}" presName="Name56" presStyleLbl="parChTrans1D2" presStyleIdx="3" presStyleCnt="7"/>
      <dgm:spPr/>
      <dgm:t>
        <a:bodyPr/>
        <a:lstStyle/>
        <a:p>
          <a:endParaRPr lang="en-US"/>
        </a:p>
      </dgm:t>
    </dgm:pt>
    <dgm:pt modelId="{C113237F-A0DC-4325-8159-BCE4C8BAF987}" type="pres">
      <dgm:prSet presAssocID="{58A3F5DF-C9B8-4E0A-AAC4-D01447DD10B9}" presName="text0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2099EC-4F80-44B7-8799-D7DEBD802ABC}" type="pres">
      <dgm:prSet presAssocID="{C14D8BE7-21AA-44C6-B155-8254E18EBDA3}" presName="Name56" presStyleLbl="parChTrans1D2" presStyleIdx="4" presStyleCnt="7"/>
      <dgm:spPr/>
      <dgm:t>
        <a:bodyPr/>
        <a:lstStyle/>
        <a:p>
          <a:endParaRPr lang="en-US"/>
        </a:p>
      </dgm:t>
    </dgm:pt>
    <dgm:pt modelId="{AA20BB75-0643-4997-AAD9-222C2E6EE322}" type="pres">
      <dgm:prSet presAssocID="{D43D038B-7695-4BF1-8E7A-8D9B01804C08}" presName="text0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C78A2-5C48-45A1-B6C5-E58D41C73F2C}" type="pres">
      <dgm:prSet presAssocID="{6E633F96-8491-4C84-96B0-00BCC13A2CA3}" presName="Name56" presStyleLbl="parChTrans1D2" presStyleIdx="5" presStyleCnt="7"/>
      <dgm:spPr/>
      <dgm:t>
        <a:bodyPr/>
        <a:lstStyle/>
        <a:p>
          <a:endParaRPr lang="en-US"/>
        </a:p>
      </dgm:t>
    </dgm:pt>
    <dgm:pt modelId="{C8A378B3-F30B-4758-AFEA-C22ADBEAB596}" type="pres">
      <dgm:prSet presAssocID="{1DF95D8C-1E0D-4096-B4A3-78A826C809B2}" presName="text0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04002-AB48-4515-AB80-E479D74EFCA9}" type="pres">
      <dgm:prSet presAssocID="{CF263C81-E7A6-435F-B9F6-8D21F84F11F9}" presName="Name56" presStyleLbl="parChTrans1D2" presStyleIdx="6" presStyleCnt="7"/>
      <dgm:spPr/>
      <dgm:t>
        <a:bodyPr/>
        <a:lstStyle/>
        <a:p>
          <a:endParaRPr lang="en-US"/>
        </a:p>
      </dgm:t>
    </dgm:pt>
    <dgm:pt modelId="{293C2731-84DA-4BEF-AE30-22F67C72C130}" type="pres">
      <dgm:prSet presAssocID="{1AD2FCF6-823A-4B6C-B693-7C7567A6749C}" presName="text0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1AE8F2-CF66-4CED-A78A-3688EB17E322}" type="presOf" srcId="{C14D8BE7-21AA-44C6-B155-8254E18EBDA3}" destId="{CD2099EC-4F80-44B7-8799-D7DEBD802ABC}" srcOrd="0" destOrd="0" presId="urn:microsoft.com/office/officeart/2008/layout/RadialCluster"/>
    <dgm:cxn modelId="{E6483570-E67B-4B99-B7DE-592358C60B11}" type="presOf" srcId="{2A9D7F45-ED6D-4965-8876-4822CBA8A0EB}" destId="{AAEF0BBF-7840-45F7-ABCE-61E774C468CB}" srcOrd="0" destOrd="0" presId="urn:microsoft.com/office/officeart/2008/layout/RadialCluster"/>
    <dgm:cxn modelId="{6A4CA0B3-DB8D-4281-BAB3-54FCD1C5D57D}" srcId="{2A9D7F45-ED6D-4965-8876-4822CBA8A0EB}" destId="{1DF95D8C-1E0D-4096-B4A3-78A826C809B2}" srcOrd="5" destOrd="0" parTransId="{6E633F96-8491-4C84-96B0-00BCC13A2CA3}" sibTransId="{2387C888-F428-4A72-82C1-F832967CCAD6}"/>
    <dgm:cxn modelId="{E4EB2FFD-6423-4CFF-9771-C91B85F9CE56}" srcId="{2A9D7F45-ED6D-4965-8876-4822CBA8A0EB}" destId="{7A17B085-07A5-4E4E-A016-4EC186A306B5}" srcOrd="8" destOrd="0" parTransId="{B805967A-EE7E-45AD-98B4-BB823DDDD0CC}" sibTransId="{EA8BDBF5-BFB9-4C95-886C-115D24200945}"/>
    <dgm:cxn modelId="{96A7EC99-0A86-4B05-AC24-CB21F2746CF4}" srcId="{2A9D7F45-ED6D-4965-8876-4822CBA8A0EB}" destId="{58A3F5DF-C9B8-4E0A-AAC4-D01447DD10B9}" srcOrd="3" destOrd="0" parTransId="{D9C5F821-CFC3-4597-868A-66D1FB9B3041}" sibTransId="{0D1686B8-0D16-4FFC-98E1-8D087A17BEA7}"/>
    <dgm:cxn modelId="{89BFE59C-4642-4800-BD76-969C64A3D940}" type="presOf" srcId="{38E21A58-998E-4687-9621-947AC627DB99}" destId="{7C9630F7-1464-4195-B4E4-F04B673D67B3}" srcOrd="0" destOrd="0" presId="urn:microsoft.com/office/officeart/2008/layout/RadialCluster"/>
    <dgm:cxn modelId="{D8FB6F36-FDCF-4000-8F4A-F967E724A727}" srcId="{2A9D7F45-ED6D-4965-8876-4822CBA8A0EB}" destId="{61E2DC98-CC4B-475E-8047-DA88F1C233E5}" srcOrd="7" destOrd="0" parTransId="{7231D614-0958-4351-83A1-F29C1E95FA59}" sibTransId="{DA422876-7BEF-42D7-BB97-58127727C584}"/>
    <dgm:cxn modelId="{51B1007D-F72F-4B37-B065-57A1D5554746}" type="presOf" srcId="{D43D038B-7695-4BF1-8E7A-8D9B01804C08}" destId="{AA20BB75-0643-4997-AAD9-222C2E6EE322}" srcOrd="0" destOrd="0" presId="urn:microsoft.com/office/officeart/2008/layout/RadialCluster"/>
    <dgm:cxn modelId="{651D207E-9182-49FC-BB61-659EF39123A1}" srcId="{2A9D7F45-ED6D-4965-8876-4822CBA8A0EB}" destId="{1AD2FCF6-823A-4B6C-B693-7C7567A6749C}" srcOrd="6" destOrd="0" parTransId="{CF263C81-E7A6-435F-B9F6-8D21F84F11F9}" sibTransId="{5BC59C5B-E68E-4442-A8E6-436CF617B5C2}"/>
    <dgm:cxn modelId="{7118341B-EC61-433A-9C3D-4FC8C647603B}" type="presOf" srcId="{9C686138-8872-46DA-8A88-CA31A4316675}" destId="{D12E8FB8-B479-49C9-875D-F2AC9A101714}" srcOrd="0" destOrd="0" presId="urn:microsoft.com/office/officeart/2008/layout/RadialCluster"/>
    <dgm:cxn modelId="{7C06134F-6B66-47A6-9C7C-DDC86CA785A4}" type="presOf" srcId="{D9C5F821-CFC3-4597-868A-66D1FB9B3041}" destId="{13417501-6C81-4677-8E5E-814FA6C04E01}" srcOrd="0" destOrd="0" presId="urn:microsoft.com/office/officeart/2008/layout/RadialCluster"/>
    <dgm:cxn modelId="{C8C7247B-72AE-46E6-9DD3-4CF2A5DF68CD}" type="presOf" srcId="{6E633F96-8491-4C84-96B0-00BCC13A2CA3}" destId="{2E5C78A2-5C48-45A1-B6C5-E58D41C73F2C}" srcOrd="0" destOrd="0" presId="urn:microsoft.com/office/officeart/2008/layout/RadialCluster"/>
    <dgm:cxn modelId="{8BD302FE-EB4F-4129-8D7E-074A92412330}" type="presOf" srcId="{CF263C81-E7A6-435F-B9F6-8D21F84F11F9}" destId="{2F704002-AB48-4515-AB80-E479D74EFCA9}" srcOrd="0" destOrd="0" presId="urn:microsoft.com/office/officeart/2008/layout/RadialCluster"/>
    <dgm:cxn modelId="{08817B4F-3647-42D3-B6F1-B268F135D2AE}" srcId="{2A9D7F45-ED6D-4965-8876-4822CBA8A0EB}" destId="{D43D038B-7695-4BF1-8E7A-8D9B01804C08}" srcOrd="4" destOrd="0" parTransId="{C14D8BE7-21AA-44C6-B155-8254E18EBDA3}" sibTransId="{90B5071B-D1CD-4280-8B6B-805B08976D2D}"/>
    <dgm:cxn modelId="{269A5712-11A1-4EBD-BCA6-A13E04E915B4}" type="presOf" srcId="{32C3AD86-AFA8-4BA6-9A65-3883E7A03FAC}" destId="{722685D1-9BBB-4DA8-AC7B-063A445EBC5D}" srcOrd="0" destOrd="0" presId="urn:microsoft.com/office/officeart/2008/layout/RadialCluster"/>
    <dgm:cxn modelId="{FAB0F635-9854-4E4E-917B-E40FFEBDDDBD}" srcId="{38E21A58-998E-4687-9621-947AC627DB99}" destId="{2A9D7F45-ED6D-4965-8876-4822CBA8A0EB}" srcOrd="0" destOrd="0" parTransId="{F34DB1DA-D24C-4FD0-91AB-D71E41D8E9C7}" sibTransId="{16618130-6765-4E8A-916A-E020C3A8AD7E}"/>
    <dgm:cxn modelId="{5109636C-ACE5-46E3-8D35-CE9A58CDA8DC}" type="presOf" srcId="{1DF95D8C-1E0D-4096-B4A3-78A826C809B2}" destId="{C8A378B3-F30B-4758-AFEA-C22ADBEAB596}" srcOrd="0" destOrd="0" presId="urn:microsoft.com/office/officeart/2008/layout/RadialCluster"/>
    <dgm:cxn modelId="{74690C85-23C6-47EB-9E0D-91F8225E3478}" srcId="{2A9D7F45-ED6D-4965-8876-4822CBA8A0EB}" destId="{CE840B6C-25D9-4011-849F-093822BA4576}" srcOrd="2" destOrd="0" parTransId="{9C686138-8872-46DA-8A88-CA31A4316675}" sibTransId="{7F33392F-1C62-4529-A619-5DB0A3F72EBE}"/>
    <dgm:cxn modelId="{3CE1E418-19FE-43F6-92FD-5FB5FB529A2E}" type="presOf" srcId="{58A3F5DF-C9B8-4E0A-AAC4-D01447DD10B9}" destId="{C113237F-A0DC-4325-8159-BCE4C8BAF987}" srcOrd="0" destOrd="0" presId="urn:microsoft.com/office/officeart/2008/layout/RadialCluster"/>
    <dgm:cxn modelId="{4381CB1E-FC4D-4E25-BA0C-E6C0321A95EE}" type="presOf" srcId="{1AD2FCF6-823A-4B6C-B693-7C7567A6749C}" destId="{293C2731-84DA-4BEF-AE30-22F67C72C130}" srcOrd="0" destOrd="0" presId="urn:microsoft.com/office/officeart/2008/layout/RadialCluster"/>
    <dgm:cxn modelId="{09601440-BF21-4DB2-9486-D2922A47336A}" type="presOf" srcId="{6A12248B-0007-405B-913B-E0198C5AA327}" destId="{4B55DE7A-EC5E-49A0-9178-EE63EBF74B4C}" srcOrd="0" destOrd="0" presId="urn:microsoft.com/office/officeart/2008/layout/RadialCluster"/>
    <dgm:cxn modelId="{8503BAD4-402E-42BB-8BCD-AD3B47BCDB0C}" type="presOf" srcId="{CE840B6C-25D9-4011-849F-093822BA4576}" destId="{BDCAE030-D9E7-4B95-8F37-0327438ED883}" srcOrd="0" destOrd="0" presId="urn:microsoft.com/office/officeart/2008/layout/RadialCluster"/>
    <dgm:cxn modelId="{C8C504A7-F740-44AD-B99E-0E9EA934D70B}" type="presOf" srcId="{AE6F5C6E-DF34-4DCC-918A-CA9FF7FB041B}" destId="{74FE35BF-E315-4DE8-A674-109CF68FF1CD}" srcOrd="0" destOrd="0" presId="urn:microsoft.com/office/officeart/2008/layout/RadialCluster"/>
    <dgm:cxn modelId="{5F98FA83-E113-4160-B41D-6C3E814A77A0}" srcId="{2A9D7F45-ED6D-4965-8876-4822CBA8A0EB}" destId="{32C3AD86-AFA8-4BA6-9A65-3883E7A03FAC}" srcOrd="0" destOrd="0" parTransId="{AE6F5C6E-DF34-4DCC-918A-CA9FF7FB041B}" sibTransId="{52BC8241-6966-458C-93D0-7ADDEDEF8FDB}"/>
    <dgm:cxn modelId="{EA1D59D4-6DBF-4BAF-B47D-6F3CCCADA8D2}" srcId="{2A9D7F45-ED6D-4965-8876-4822CBA8A0EB}" destId="{231CC7BC-CFB0-437C-B3E8-D97DA7812BFC}" srcOrd="1" destOrd="0" parTransId="{6A12248B-0007-405B-913B-E0198C5AA327}" sibTransId="{FE87181C-FC0B-4EA3-B5DD-7AC74CDEE195}"/>
    <dgm:cxn modelId="{7A76492F-5C91-44A1-9265-C4A4700D4732}" type="presOf" srcId="{231CC7BC-CFB0-437C-B3E8-D97DA7812BFC}" destId="{E8C4E280-929B-4B82-A089-3B9E392718C5}" srcOrd="0" destOrd="0" presId="urn:microsoft.com/office/officeart/2008/layout/RadialCluster"/>
    <dgm:cxn modelId="{FFC87E1D-1EFF-4B79-A973-1FFC3541C000}" type="presParOf" srcId="{7C9630F7-1464-4195-B4E4-F04B673D67B3}" destId="{D894972B-F9FB-4003-BCFA-FCE92EEB1D45}" srcOrd="0" destOrd="0" presId="urn:microsoft.com/office/officeart/2008/layout/RadialCluster"/>
    <dgm:cxn modelId="{0C12FCFC-2E4A-400F-BB87-37AF149FCD83}" type="presParOf" srcId="{D894972B-F9FB-4003-BCFA-FCE92EEB1D45}" destId="{AAEF0BBF-7840-45F7-ABCE-61E774C468CB}" srcOrd="0" destOrd="0" presId="urn:microsoft.com/office/officeart/2008/layout/RadialCluster"/>
    <dgm:cxn modelId="{F991664E-46D5-484F-BCE5-AB8076E96E36}" type="presParOf" srcId="{D894972B-F9FB-4003-BCFA-FCE92EEB1D45}" destId="{74FE35BF-E315-4DE8-A674-109CF68FF1CD}" srcOrd="1" destOrd="0" presId="urn:microsoft.com/office/officeart/2008/layout/RadialCluster"/>
    <dgm:cxn modelId="{27B03959-2373-4810-83C6-136B710F9E1A}" type="presParOf" srcId="{D894972B-F9FB-4003-BCFA-FCE92EEB1D45}" destId="{722685D1-9BBB-4DA8-AC7B-063A445EBC5D}" srcOrd="2" destOrd="0" presId="urn:microsoft.com/office/officeart/2008/layout/RadialCluster"/>
    <dgm:cxn modelId="{8C4E91D3-269E-45FB-B290-A2FC254F7AFC}" type="presParOf" srcId="{D894972B-F9FB-4003-BCFA-FCE92EEB1D45}" destId="{4B55DE7A-EC5E-49A0-9178-EE63EBF74B4C}" srcOrd="3" destOrd="0" presId="urn:microsoft.com/office/officeart/2008/layout/RadialCluster"/>
    <dgm:cxn modelId="{BA2EEDDF-F6EF-4B08-9CE7-1628015C569D}" type="presParOf" srcId="{D894972B-F9FB-4003-BCFA-FCE92EEB1D45}" destId="{E8C4E280-929B-4B82-A089-3B9E392718C5}" srcOrd="4" destOrd="0" presId="urn:microsoft.com/office/officeart/2008/layout/RadialCluster"/>
    <dgm:cxn modelId="{DA13A9F3-DA19-4CF2-985A-0D78E6E6F7EF}" type="presParOf" srcId="{D894972B-F9FB-4003-BCFA-FCE92EEB1D45}" destId="{D12E8FB8-B479-49C9-875D-F2AC9A101714}" srcOrd="5" destOrd="0" presId="urn:microsoft.com/office/officeart/2008/layout/RadialCluster"/>
    <dgm:cxn modelId="{9360BD95-A4F2-435E-B321-F15B4E088B95}" type="presParOf" srcId="{D894972B-F9FB-4003-BCFA-FCE92EEB1D45}" destId="{BDCAE030-D9E7-4B95-8F37-0327438ED883}" srcOrd="6" destOrd="0" presId="urn:microsoft.com/office/officeart/2008/layout/RadialCluster"/>
    <dgm:cxn modelId="{91491B73-3703-4225-BDDD-A0C64208AE17}" type="presParOf" srcId="{D894972B-F9FB-4003-BCFA-FCE92EEB1D45}" destId="{13417501-6C81-4677-8E5E-814FA6C04E01}" srcOrd="7" destOrd="0" presId="urn:microsoft.com/office/officeart/2008/layout/RadialCluster"/>
    <dgm:cxn modelId="{EB51F244-38EA-44FB-9683-590DEB01B26A}" type="presParOf" srcId="{D894972B-F9FB-4003-BCFA-FCE92EEB1D45}" destId="{C113237F-A0DC-4325-8159-BCE4C8BAF987}" srcOrd="8" destOrd="0" presId="urn:microsoft.com/office/officeart/2008/layout/RadialCluster"/>
    <dgm:cxn modelId="{3039FD64-6859-4949-B04B-AE8C56B1BD74}" type="presParOf" srcId="{D894972B-F9FB-4003-BCFA-FCE92EEB1D45}" destId="{CD2099EC-4F80-44B7-8799-D7DEBD802ABC}" srcOrd="9" destOrd="0" presId="urn:microsoft.com/office/officeart/2008/layout/RadialCluster"/>
    <dgm:cxn modelId="{87BAC7A8-51D3-4773-BAD4-E67A2E1353B6}" type="presParOf" srcId="{D894972B-F9FB-4003-BCFA-FCE92EEB1D45}" destId="{AA20BB75-0643-4997-AAD9-222C2E6EE322}" srcOrd="10" destOrd="0" presId="urn:microsoft.com/office/officeart/2008/layout/RadialCluster"/>
    <dgm:cxn modelId="{D91537A0-163D-4FBD-944C-7813FDFB85A5}" type="presParOf" srcId="{D894972B-F9FB-4003-BCFA-FCE92EEB1D45}" destId="{2E5C78A2-5C48-45A1-B6C5-E58D41C73F2C}" srcOrd="11" destOrd="0" presId="urn:microsoft.com/office/officeart/2008/layout/RadialCluster"/>
    <dgm:cxn modelId="{2BDFC922-21D7-4443-8F36-759B5B1839D8}" type="presParOf" srcId="{D894972B-F9FB-4003-BCFA-FCE92EEB1D45}" destId="{C8A378B3-F30B-4758-AFEA-C22ADBEAB596}" srcOrd="12" destOrd="0" presId="urn:microsoft.com/office/officeart/2008/layout/RadialCluster"/>
    <dgm:cxn modelId="{273B906F-83F7-460C-8305-96134E89E64E}" type="presParOf" srcId="{D894972B-F9FB-4003-BCFA-FCE92EEB1D45}" destId="{2F704002-AB48-4515-AB80-E479D74EFCA9}" srcOrd="13" destOrd="0" presId="urn:microsoft.com/office/officeart/2008/layout/RadialCluster"/>
    <dgm:cxn modelId="{25F674D5-3634-4BBD-88B2-3B12E9D913EC}" type="presParOf" srcId="{D894972B-F9FB-4003-BCFA-FCE92EEB1D45}" destId="{293C2731-84DA-4BEF-AE30-22F67C72C130}" srcOrd="14" destOrd="0" presId="urn:microsoft.com/office/officeart/2008/layout/RadialCluster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BB3137-53C6-4E11-9C8E-04205CBB850D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A3ADD3-5C89-4D43-A46A-9C134687E31E}">
      <dgm:prSet phldrT="[Text]" custT="1"/>
      <dgm:spPr/>
      <dgm:t>
        <a:bodyPr/>
        <a:lstStyle/>
        <a:p>
          <a:r>
            <a:rPr lang="en-US" sz="2800" b="0" dirty="0" smtClean="0"/>
            <a:t>V</a:t>
          </a:r>
          <a:r>
            <a:rPr lang="en-US" sz="2400" b="0" dirty="0" smtClean="0"/>
            <a:t>ision Sensor</a:t>
          </a:r>
          <a:endParaRPr lang="en-US" sz="2400" b="0" dirty="0"/>
        </a:p>
      </dgm:t>
    </dgm:pt>
    <dgm:pt modelId="{5AB50020-031E-493E-A6A2-D97DDEBAB947}" type="parTrans" cxnId="{E0B8B30B-9380-4293-B682-F47719C84026}">
      <dgm:prSet/>
      <dgm:spPr/>
      <dgm:t>
        <a:bodyPr/>
        <a:lstStyle/>
        <a:p>
          <a:endParaRPr lang="en-US"/>
        </a:p>
      </dgm:t>
    </dgm:pt>
    <dgm:pt modelId="{4C176A40-B8A5-4A47-8CEF-A759191F89BB}" type="sibTrans" cxnId="{E0B8B30B-9380-4293-B682-F47719C84026}">
      <dgm:prSet/>
      <dgm:spPr/>
      <dgm:t>
        <a:bodyPr/>
        <a:lstStyle/>
        <a:p>
          <a:endParaRPr lang="en-US"/>
        </a:p>
      </dgm:t>
    </dgm:pt>
    <dgm:pt modelId="{34A26159-7907-45E2-ABD7-36C610709A15}">
      <dgm:prSet phldrT="[Text]"/>
      <dgm:spPr/>
      <dgm:t>
        <a:bodyPr/>
        <a:lstStyle/>
        <a:p>
          <a:r>
            <a:rPr lang="en-US" b="1" dirty="0" smtClean="0"/>
            <a:t>Video Sensor Technology</a:t>
          </a:r>
          <a:endParaRPr lang="en-US" b="1" dirty="0"/>
        </a:p>
      </dgm:t>
    </dgm:pt>
    <dgm:pt modelId="{7D19E45D-9775-41A0-B5EA-111C2F0A05FA}" type="parTrans" cxnId="{259EFB2D-59EA-4F22-A41D-A0328A30303B}">
      <dgm:prSet/>
      <dgm:spPr/>
      <dgm:t>
        <a:bodyPr/>
        <a:lstStyle/>
        <a:p>
          <a:endParaRPr lang="en-US"/>
        </a:p>
      </dgm:t>
    </dgm:pt>
    <dgm:pt modelId="{4FB2E1D5-994F-47BE-9A6E-FD78F324C103}" type="sibTrans" cxnId="{259EFB2D-59EA-4F22-A41D-A0328A30303B}">
      <dgm:prSet/>
      <dgm:spPr/>
      <dgm:t>
        <a:bodyPr/>
        <a:lstStyle/>
        <a:p>
          <a:endParaRPr lang="en-US"/>
        </a:p>
      </dgm:t>
    </dgm:pt>
    <dgm:pt modelId="{62DFA5EF-1158-4CFB-920B-0EF14D67FD7B}">
      <dgm:prSet phldrT="[Text]"/>
      <dgm:spPr/>
      <dgm:t>
        <a:bodyPr/>
        <a:lstStyle/>
        <a:p>
          <a:r>
            <a:rPr lang="en-US" b="1" dirty="0" smtClean="0"/>
            <a:t>Visual Sensor Network</a:t>
          </a:r>
          <a:endParaRPr lang="en-US" b="1" dirty="0"/>
        </a:p>
      </dgm:t>
    </dgm:pt>
    <dgm:pt modelId="{7E9B80D7-6CBA-4757-B80D-9D19DB993C27}" type="parTrans" cxnId="{9BD1072D-2E57-4BA9-91F3-11E94D86F4BE}">
      <dgm:prSet/>
      <dgm:spPr/>
      <dgm:t>
        <a:bodyPr/>
        <a:lstStyle/>
        <a:p>
          <a:endParaRPr lang="en-US"/>
        </a:p>
      </dgm:t>
    </dgm:pt>
    <dgm:pt modelId="{F1847BEE-4347-473B-B30B-A6B2F742A4F5}" type="sibTrans" cxnId="{9BD1072D-2E57-4BA9-91F3-11E94D86F4BE}">
      <dgm:prSet/>
      <dgm:spPr/>
      <dgm:t>
        <a:bodyPr/>
        <a:lstStyle/>
        <a:p>
          <a:endParaRPr lang="en-US"/>
        </a:p>
      </dgm:t>
    </dgm:pt>
    <dgm:pt modelId="{6D2B26C9-09EC-45F5-A906-5301C5EBE781}">
      <dgm:prSet phldrT="[Text]" custT="1"/>
      <dgm:spPr/>
      <dgm:t>
        <a:bodyPr/>
        <a:lstStyle/>
        <a:p>
          <a:r>
            <a:rPr lang="en-US" sz="2800" b="0" dirty="0" smtClean="0"/>
            <a:t>N</a:t>
          </a:r>
          <a:r>
            <a:rPr lang="en-US" sz="2400" b="0" dirty="0" smtClean="0"/>
            <a:t>avigation Sensor</a:t>
          </a:r>
          <a:endParaRPr lang="en-US" sz="2400" b="0" dirty="0"/>
        </a:p>
      </dgm:t>
    </dgm:pt>
    <dgm:pt modelId="{9C05EEB3-F372-42AD-80B4-FBE76DE0F807}" type="parTrans" cxnId="{832B0B0F-CAF1-4A03-B5E0-7B35D3713879}">
      <dgm:prSet/>
      <dgm:spPr/>
      <dgm:t>
        <a:bodyPr/>
        <a:lstStyle/>
        <a:p>
          <a:endParaRPr lang="en-US"/>
        </a:p>
      </dgm:t>
    </dgm:pt>
    <dgm:pt modelId="{0ECDBEE2-1E32-4F4F-BE54-9F97C28B59C9}" type="sibTrans" cxnId="{832B0B0F-CAF1-4A03-B5E0-7B35D3713879}">
      <dgm:prSet/>
      <dgm:spPr/>
      <dgm:t>
        <a:bodyPr/>
        <a:lstStyle/>
        <a:p>
          <a:endParaRPr lang="en-US"/>
        </a:p>
      </dgm:t>
    </dgm:pt>
    <dgm:pt modelId="{C6C099B5-7467-4314-8426-4F5EE2B542AD}">
      <dgm:prSet phldrT="[Text]"/>
      <dgm:spPr/>
      <dgm:t>
        <a:bodyPr/>
        <a:lstStyle/>
        <a:p>
          <a:r>
            <a:rPr lang="en-US" b="1" dirty="0" smtClean="0"/>
            <a:t>G-force sensor</a:t>
          </a:r>
          <a:endParaRPr lang="en-US" b="1" dirty="0"/>
        </a:p>
      </dgm:t>
    </dgm:pt>
    <dgm:pt modelId="{47E3CB6B-DBD0-4D5E-AD12-975D9F800F0F}" type="parTrans" cxnId="{E3AA46BF-FEFC-4691-859E-525D568BB1EC}">
      <dgm:prSet/>
      <dgm:spPr/>
      <dgm:t>
        <a:bodyPr/>
        <a:lstStyle/>
        <a:p>
          <a:endParaRPr lang="en-US"/>
        </a:p>
      </dgm:t>
    </dgm:pt>
    <dgm:pt modelId="{F5D88A95-51D8-4A13-AC2A-1C932C6601D8}" type="sibTrans" cxnId="{E3AA46BF-FEFC-4691-859E-525D568BB1EC}">
      <dgm:prSet/>
      <dgm:spPr/>
      <dgm:t>
        <a:bodyPr/>
        <a:lstStyle/>
        <a:p>
          <a:endParaRPr lang="en-US"/>
        </a:p>
      </dgm:t>
    </dgm:pt>
    <dgm:pt modelId="{EE93CA0A-CF31-46C0-A363-5D99F76184A4}">
      <dgm:prSet phldrT="[Text]"/>
      <dgm:spPr/>
      <dgm:t>
        <a:bodyPr/>
        <a:lstStyle/>
        <a:p>
          <a:r>
            <a:rPr lang="en-US" b="1" dirty="0" smtClean="0"/>
            <a:t>Six-axial force sensors</a:t>
          </a:r>
          <a:endParaRPr lang="en-US" b="1" dirty="0"/>
        </a:p>
      </dgm:t>
    </dgm:pt>
    <dgm:pt modelId="{9B18B569-576D-4B29-A66F-594B70E4D18F}" type="parTrans" cxnId="{894FC9BE-A985-4594-9EE1-9A30F961506C}">
      <dgm:prSet/>
      <dgm:spPr/>
      <dgm:t>
        <a:bodyPr/>
        <a:lstStyle/>
        <a:p>
          <a:endParaRPr lang="en-US"/>
        </a:p>
      </dgm:t>
    </dgm:pt>
    <dgm:pt modelId="{87993032-A6A3-4DC6-837A-B7571A9FD7FB}" type="sibTrans" cxnId="{894FC9BE-A985-4594-9EE1-9A30F961506C}">
      <dgm:prSet/>
      <dgm:spPr/>
      <dgm:t>
        <a:bodyPr/>
        <a:lstStyle/>
        <a:p>
          <a:endParaRPr lang="en-US"/>
        </a:p>
      </dgm:t>
    </dgm:pt>
    <dgm:pt modelId="{826FBC59-8BA3-4108-A284-18E81EE83671}">
      <dgm:prSet/>
      <dgm:spPr/>
      <dgm:t>
        <a:bodyPr/>
        <a:lstStyle/>
        <a:p>
          <a:r>
            <a:rPr lang="en-US" b="1" dirty="0" smtClean="0"/>
            <a:t>Image Sensor</a:t>
          </a:r>
        </a:p>
      </dgm:t>
    </dgm:pt>
    <dgm:pt modelId="{B8221BD4-EAA6-4BE7-B3FC-B2F59F2AB317}" type="parTrans" cxnId="{24B6900C-7CB8-430A-BA80-AD7E4D97AF2D}">
      <dgm:prSet/>
      <dgm:spPr/>
      <dgm:t>
        <a:bodyPr/>
        <a:lstStyle/>
        <a:p>
          <a:endParaRPr lang="en-US"/>
        </a:p>
      </dgm:t>
    </dgm:pt>
    <dgm:pt modelId="{2F10357B-A0EF-4610-9E0C-9333E65A11AD}" type="sibTrans" cxnId="{24B6900C-7CB8-430A-BA80-AD7E4D97AF2D}">
      <dgm:prSet/>
      <dgm:spPr/>
      <dgm:t>
        <a:bodyPr/>
        <a:lstStyle/>
        <a:p>
          <a:endParaRPr lang="en-US"/>
        </a:p>
      </dgm:t>
    </dgm:pt>
    <dgm:pt modelId="{7944BE06-8B81-45B5-9663-7E58AA9394D8}">
      <dgm:prSet phldrT="[Text]"/>
      <dgm:spPr/>
      <dgm:t>
        <a:bodyPr/>
        <a:lstStyle/>
        <a:p>
          <a:r>
            <a:rPr lang="en-US" b="1" dirty="0" smtClean="0"/>
            <a:t>Inclinometer</a:t>
          </a:r>
          <a:endParaRPr lang="en-US" b="1" dirty="0"/>
        </a:p>
      </dgm:t>
    </dgm:pt>
    <dgm:pt modelId="{0A451420-7BAC-4B1D-92BA-66C0B27FD211}" type="parTrans" cxnId="{EDE9C302-B799-4168-86CC-E0CAAE212DEF}">
      <dgm:prSet/>
      <dgm:spPr/>
      <dgm:t>
        <a:bodyPr/>
        <a:lstStyle/>
        <a:p>
          <a:endParaRPr lang="en-US"/>
        </a:p>
      </dgm:t>
    </dgm:pt>
    <dgm:pt modelId="{4CEBF1DA-15B2-43CF-8A87-E279F62323D9}" type="sibTrans" cxnId="{EDE9C302-B799-4168-86CC-E0CAAE212DEF}">
      <dgm:prSet/>
      <dgm:spPr/>
      <dgm:t>
        <a:bodyPr/>
        <a:lstStyle/>
        <a:p>
          <a:endParaRPr lang="en-US"/>
        </a:p>
      </dgm:t>
    </dgm:pt>
    <dgm:pt modelId="{D40FD93D-9F8F-43CB-BB8D-78EFE905BCA1}">
      <dgm:prSet phldrT="[Text]"/>
      <dgm:spPr/>
      <dgm:t>
        <a:bodyPr/>
        <a:lstStyle/>
        <a:p>
          <a:r>
            <a:rPr lang="en-US" b="1" dirty="0" smtClean="0"/>
            <a:t>Joint-angle sensors</a:t>
          </a:r>
          <a:endParaRPr lang="en-US" b="1" dirty="0"/>
        </a:p>
      </dgm:t>
    </dgm:pt>
    <dgm:pt modelId="{70808CBC-5736-4F6D-A345-9027B00B9790}" type="parTrans" cxnId="{37556292-92A8-47B1-9499-1E076AF0423D}">
      <dgm:prSet/>
      <dgm:spPr/>
      <dgm:t>
        <a:bodyPr/>
        <a:lstStyle/>
        <a:p>
          <a:endParaRPr lang="en-US"/>
        </a:p>
      </dgm:t>
    </dgm:pt>
    <dgm:pt modelId="{3D14743B-0DAC-45E3-9068-09398A0979BB}" type="sibTrans" cxnId="{37556292-92A8-47B1-9499-1E076AF0423D}">
      <dgm:prSet/>
      <dgm:spPr/>
      <dgm:t>
        <a:bodyPr/>
        <a:lstStyle/>
        <a:p>
          <a:endParaRPr lang="en-US"/>
        </a:p>
      </dgm:t>
    </dgm:pt>
    <dgm:pt modelId="{2210C429-0175-425D-A051-BD60A9D1AB2B}">
      <dgm:prSet/>
      <dgm:spPr/>
      <dgm:t>
        <a:bodyPr/>
        <a:lstStyle/>
        <a:p>
          <a:r>
            <a:rPr lang="en-US" b="1" dirty="0" smtClean="0"/>
            <a:t>Sensor array</a:t>
          </a:r>
        </a:p>
      </dgm:t>
    </dgm:pt>
    <dgm:pt modelId="{3DC0E9DD-F205-49AA-87DD-A05E1DA244E2}" type="sibTrans" cxnId="{294EDACB-32FE-4979-A472-1A6EE9091B85}">
      <dgm:prSet/>
      <dgm:spPr/>
      <dgm:t>
        <a:bodyPr/>
        <a:lstStyle/>
        <a:p>
          <a:endParaRPr lang="en-US"/>
        </a:p>
      </dgm:t>
    </dgm:pt>
    <dgm:pt modelId="{A7344106-F35F-4DD0-A622-1FC2BDF7B3AE}" type="parTrans" cxnId="{294EDACB-32FE-4979-A472-1A6EE9091B85}">
      <dgm:prSet/>
      <dgm:spPr/>
      <dgm:t>
        <a:bodyPr/>
        <a:lstStyle/>
        <a:p>
          <a:endParaRPr lang="en-US"/>
        </a:p>
      </dgm:t>
    </dgm:pt>
    <dgm:pt modelId="{AA6BA48F-DDE6-43AE-8075-701F611EAE36}" type="pres">
      <dgm:prSet presAssocID="{CDBB3137-53C6-4E11-9C8E-04205CBB850D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9DED68A6-4BAF-4A23-8DE6-3C5EA403888A}" type="pres">
      <dgm:prSet presAssocID="{55A3ADD3-5C89-4D43-A46A-9C134687E31E}" presName="withChildren" presStyleCnt="0"/>
      <dgm:spPr/>
    </dgm:pt>
    <dgm:pt modelId="{0807646F-36D1-4E3B-AA7E-9EB25DE23BD8}" type="pres">
      <dgm:prSet presAssocID="{55A3ADD3-5C89-4D43-A46A-9C134687E31E}" presName="bigCircle" presStyleLbl="vennNode1" presStyleIdx="0" presStyleCnt="10"/>
      <dgm:spPr/>
    </dgm:pt>
    <dgm:pt modelId="{294C491E-6CCD-47B6-94C2-2F93C08E609B}" type="pres">
      <dgm:prSet presAssocID="{55A3ADD3-5C89-4D43-A46A-9C134687E31E}" presName="medCircle" presStyleLbl="vennNode1" presStyleIdx="1" presStyleCnt="10"/>
      <dgm:spPr/>
    </dgm:pt>
    <dgm:pt modelId="{F91A7FCF-6393-40F5-B585-60ABBA0F5832}" type="pres">
      <dgm:prSet presAssocID="{55A3ADD3-5C89-4D43-A46A-9C134687E31E}" presName="txLvl1" presStyleLbl="revTx" presStyleIdx="0" presStyleCnt="10"/>
      <dgm:spPr/>
      <dgm:t>
        <a:bodyPr/>
        <a:lstStyle/>
        <a:p>
          <a:endParaRPr lang="en-US"/>
        </a:p>
      </dgm:t>
    </dgm:pt>
    <dgm:pt modelId="{C47B7EFC-87EB-4626-9598-B486A0B12F40}" type="pres">
      <dgm:prSet presAssocID="{55A3ADD3-5C89-4D43-A46A-9C134687E31E}" presName="lin" presStyleCnt="0"/>
      <dgm:spPr/>
    </dgm:pt>
    <dgm:pt modelId="{D30576E7-527C-4118-9D75-01ED5C03D0F2}" type="pres">
      <dgm:prSet presAssocID="{826FBC59-8BA3-4108-A284-18E81EE83671}" presName="txLvl2" presStyleLbl="revTx" presStyleIdx="1" presStyleCnt="10"/>
      <dgm:spPr/>
      <dgm:t>
        <a:bodyPr/>
        <a:lstStyle/>
        <a:p>
          <a:endParaRPr lang="en-US"/>
        </a:p>
      </dgm:t>
    </dgm:pt>
    <dgm:pt modelId="{0280C8EF-7A47-4C02-9555-B6F6E81882FC}" type="pres">
      <dgm:prSet presAssocID="{2F10357B-A0EF-4610-9E0C-9333E65A11AD}" presName="smCircle" presStyleLbl="vennNode1" presStyleIdx="2" presStyleCnt="10" custLinFactX="-43178" custLinFactNeighborX="-100000" custLinFactNeighborY="-71251"/>
      <dgm:spPr/>
    </dgm:pt>
    <dgm:pt modelId="{329933EC-1D99-484E-B544-1776372EC7F6}" type="pres">
      <dgm:prSet presAssocID="{2210C429-0175-425D-A051-BD60A9D1AB2B}" presName="txLvl2" presStyleLbl="revTx" presStyleIdx="2" presStyleCnt="10"/>
      <dgm:spPr/>
      <dgm:t>
        <a:bodyPr/>
        <a:lstStyle/>
        <a:p>
          <a:endParaRPr lang="en-US"/>
        </a:p>
      </dgm:t>
    </dgm:pt>
    <dgm:pt modelId="{DB2B6DEC-B06B-46DC-92F4-B0EFA5F090BF}" type="pres">
      <dgm:prSet presAssocID="{3DC0E9DD-F205-49AA-87DD-A05E1DA244E2}" presName="smCircle" presStyleLbl="vennNode1" presStyleIdx="3" presStyleCnt="10" custLinFactX="-65728" custLinFactNeighborX="-100000" custLinFactNeighborY="-63912"/>
      <dgm:spPr/>
    </dgm:pt>
    <dgm:pt modelId="{41B6A996-97AF-4FBB-A19E-690595B48E3E}" type="pres">
      <dgm:prSet presAssocID="{62DFA5EF-1158-4CFB-920B-0EF14D67FD7B}" presName="txLvl2" presStyleLbl="revTx" presStyleIdx="3" presStyleCnt="10"/>
      <dgm:spPr/>
      <dgm:t>
        <a:bodyPr/>
        <a:lstStyle/>
        <a:p>
          <a:endParaRPr lang="en-US"/>
        </a:p>
      </dgm:t>
    </dgm:pt>
    <dgm:pt modelId="{01FDDCE0-876C-4430-BD81-47641CA1C2BD}" type="pres">
      <dgm:prSet presAssocID="{F1847BEE-4347-473B-B30B-A6B2F742A4F5}" presName="smCircle" presStyleLbl="vennNode1" presStyleIdx="4" presStyleCnt="10" custLinFactX="-100000" custLinFactNeighborX="-115727" custLinFactNeighborY="-43157"/>
      <dgm:spPr/>
    </dgm:pt>
    <dgm:pt modelId="{F677A1D0-1F64-4BEC-BC89-77492A6EC3AC}" type="pres">
      <dgm:prSet presAssocID="{34A26159-7907-45E2-ABD7-36C610709A15}" presName="txLvl2" presStyleLbl="revTx" presStyleIdx="4" presStyleCnt="10"/>
      <dgm:spPr/>
      <dgm:t>
        <a:bodyPr/>
        <a:lstStyle/>
        <a:p>
          <a:endParaRPr lang="en-US"/>
        </a:p>
      </dgm:t>
    </dgm:pt>
    <dgm:pt modelId="{90BE81F0-459F-4956-BFD4-D53AD59B0835}" type="pres">
      <dgm:prSet presAssocID="{55A3ADD3-5C89-4D43-A46A-9C134687E31E}" presName="overlap" presStyleCnt="0"/>
      <dgm:spPr/>
    </dgm:pt>
    <dgm:pt modelId="{CA22A06C-8C23-4D32-BA9D-1B138EA106EA}" type="pres">
      <dgm:prSet presAssocID="{6D2B26C9-09EC-45F5-A906-5301C5EBE781}" presName="withChildren" presStyleCnt="0"/>
      <dgm:spPr/>
    </dgm:pt>
    <dgm:pt modelId="{A76A10CC-C4FA-4FCD-B132-05B09B6897D2}" type="pres">
      <dgm:prSet presAssocID="{6D2B26C9-09EC-45F5-A906-5301C5EBE781}" presName="bigCircle" presStyleLbl="vennNode1" presStyleIdx="5" presStyleCnt="10" custLinFactNeighborX="18274" custLinFactNeighborY="-1577"/>
      <dgm:spPr/>
    </dgm:pt>
    <dgm:pt modelId="{7F12089D-5EB3-46E3-BFB9-9FF31952BABF}" type="pres">
      <dgm:prSet presAssocID="{6D2B26C9-09EC-45F5-A906-5301C5EBE781}" presName="medCircle" presStyleLbl="vennNode1" presStyleIdx="6" presStyleCnt="10" custScaleX="145585" custScaleY="181900" custLinFactNeighborX="55359" custLinFactNeighborY="-24173"/>
      <dgm:spPr/>
    </dgm:pt>
    <dgm:pt modelId="{BD121F76-2A3C-420A-B749-8E3A56F2D38E}" type="pres">
      <dgm:prSet presAssocID="{6D2B26C9-09EC-45F5-A906-5301C5EBE781}" presName="txLvl1" presStyleLbl="revTx" presStyleIdx="5" presStyleCnt="10"/>
      <dgm:spPr/>
      <dgm:t>
        <a:bodyPr/>
        <a:lstStyle/>
        <a:p>
          <a:endParaRPr lang="en-US"/>
        </a:p>
      </dgm:t>
    </dgm:pt>
    <dgm:pt modelId="{4726BBF3-1D32-4878-A071-0B1B31351AE8}" type="pres">
      <dgm:prSet presAssocID="{6D2B26C9-09EC-45F5-A906-5301C5EBE781}" presName="lin" presStyleCnt="0"/>
      <dgm:spPr/>
    </dgm:pt>
    <dgm:pt modelId="{24F235D7-D1E7-4E39-B381-DB5E25F2AB3E}" type="pres">
      <dgm:prSet presAssocID="{C6C099B5-7467-4314-8426-4F5EE2B542AD}" presName="txLvl2" presStyleLbl="revTx" presStyleIdx="6" presStyleCnt="10" custLinFactY="8192" custLinFactNeighborX="7645" custLinFactNeighborY="100000"/>
      <dgm:spPr/>
      <dgm:t>
        <a:bodyPr/>
        <a:lstStyle/>
        <a:p>
          <a:endParaRPr lang="en-US"/>
        </a:p>
      </dgm:t>
    </dgm:pt>
    <dgm:pt modelId="{4D9EEB9A-4BA6-490C-BABC-07D94BE6EFFD}" type="pres">
      <dgm:prSet presAssocID="{F5D88A95-51D8-4A13-AC2A-1C932C6601D8}" presName="smCircle" presStyleLbl="vennNode1" presStyleIdx="7" presStyleCnt="10" custLinFactX="-66528" custLinFactY="100000" custLinFactNeighborX="-100000" custLinFactNeighborY="160401"/>
      <dgm:spPr/>
    </dgm:pt>
    <dgm:pt modelId="{58B7FBBC-76C3-4185-B0E8-D4841863462A}" type="pres">
      <dgm:prSet presAssocID="{EE93CA0A-CF31-46C0-A363-5D99F76184A4}" presName="txLvl2" presStyleLbl="revTx" presStyleIdx="7" presStyleCnt="10"/>
      <dgm:spPr/>
      <dgm:t>
        <a:bodyPr/>
        <a:lstStyle/>
        <a:p>
          <a:endParaRPr lang="en-US"/>
        </a:p>
      </dgm:t>
    </dgm:pt>
    <dgm:pt modelId="{66BB6B5F-BA20-40E5-9E18-A4323A007EB0}" type="pres">
      <dgm:prSet presAssocID="{87993032-A6A3-4DC6-837A-B7571A9FD7FB}" presName="smCircle" presStyleLbl="vennNode1" presStyleIdx="8" presStyleCnt="10" custLinFactX="-66528" custLinFactY="100000" custLinFactNeighborX="-100000" custLinFactNeighborY="167741"/>
      <dgm:spPr/>
    </dgm:pt>
    <dgm:pt modelId="{5BE998F0-1967-4145-B053-C6BEF0623CC2}" type="pres">
      <dgm:prSet presAssocID="{7944BE06-8B81-45B5-9663-7E58AA9394D8}" presName="txLvl2" presStyleLbl="revTx" presStyleIdx="8" presStyleCnt="10"/>
      <dgm:spPr/>
      <dgm:t>
        <a:bodyPr/>
        <a:lstStyle/>
        <a:p>
          <a:endParaRPr lang="en-US"/>
        </a:p>
      </dgm:t>
    </dgm:pt>
    <dgm:pt modelId="{3AAC1DCE-E12D-4BCE-879A-3F4EC0214FD8}" type="pres">
      <dgm:prSet presAssocID="{4CEBF1DA-15B2-43CF-8A87-E279F62323D9}" presName="smCircle" presStyleLbl="vennNode1" presStyleIdx="9" presStyleCnt="10" custLinFactX="-66528" custLinFactY="-100000" custLinFactNeighborX="-100000" custLinFactNeighborY="-177167"/>
      <dgm:spPr/>
      <dgm:t>
        <a:bodyPr/>
        <a:lstStyle/>
        <a:p>
          <a:endParaRPr lang="en-GB"/>
        </a:p>
      </dgm:t>
    </dgm:pt>
    <dgm:pt modelId="{FF3979E9-D350-4640-8641-05BAF3B286F6}" type="pres">
      <dgm:prSet presAssocID="{D40FD93D-9F8F-43CB-BB8D-78EFE905BCA1}" presName="txLvl2" presStyleLbl="revTx" presStyleIdx="9" presStyleCnt="10"/>
      <dgm:spPr/>
      <dgm:t>
        <a:bodyPr/>
        <a:lstStyle/>
        <a:p>
          <a:endParaRPr lang="en-US"/>
        </a:p>
      </dgm:t>
    </dgm:pt>
  </dgm:ptLst>
  <dgm:cxnLst>
    <dgm:cxn modelId="{16D992AF-2D78-4A24-B16C-2C5EA6B0012F}" type="presOf" srcId="{34A26159-7907-45E2-ABD7-36C610709A15}" destId="{F677A1D0-1F64-4BEC-BC89-77492A6EC3AC}" srcOrd="0" destOrd="0" presId="urn:microsoft.com/office/officeart/2008/layout/VerticalCircleList"/>
    <dgm:cxn modelId="{9B7877F6-600E-4943-853B-7EE56943E128}" type="presOf" srcId="{2210C429-0175-425D-A051-BD60A9D1AB2B}" destId="{329933EC-1D99-484E-B544-1776372EC7F6}" srcOrd="0" destOrd="0" presId="urn:microsoft.com/office/officeart/2008/layout/VerticalCircleList"/>
    <dgm:cxn modelId="{46344127-F2B2-4BB6-8304-5B01E79AA114}" type="presOf" srcId="{D40FD93D-9F8F-43CB-BB8D-78EFE905BCA1}" destId="{FF3979E9-D350-4640-8641-05BAF3B286F6}" srcOrd="0" destOrd="0" presId="urn:microsoft.com/office/officeart/2008/layout/VerticalCircleList"/>
    <dgm:cxn modelId="{E0B8B30B-9380-4293-B682-F47719C84026}" srcId="{CDBB3137-53C6-4E11-9C8E-04205CBB850D}" destId="{55A3ADD3-5C89-4D43-A46A-9C134687E31E}" srcOrd="0" destOrd="0" parTransId="{5AB50020-031E-493E-A6A2-D97DDEBAB947}" sibTransId="{4C176A40-B8A5-4A47-8CEF-A759191F89BB}"/>
    <dgm:cxn modelId="{9BD1072D-2E57-4BA9-91F3-11E94D86F4BE}" srcId="{55A3ADD3-5C89-4D43-A46A-9C134687E31E}" destId="{62DFA5EF-1158-4CFB-920B-0EF14D67FD7B}" srcOrd="2" destOrd="0" parTransId="{7E9B80D7-6CBA-4757-B80D-9D19DB993C27}" sibTransId="{F1847BEE-4347-473B-B30B-A6B2F742A4F5}"/>
    <dgm:cxn modelId="{9E57C945-9B82-4B4C-9050-B71AF1BDA9F2}" type="presOf" srcId="{EE93CA0A-CF31-46C0-A363-5D99F76184A4}" destId="{58B7FBBC-76C3-4185-B0E8-D4841863462A}" srcOrd="0" destOrd="0" presId="urn:microsoft.com/office/officeart/2008/layout/VerticalCircleList"/>
    <dgm:cxn modelId="{24B6900C-7CB8-430A-BA80-AD7E4D97AF2D}" srcId="{55A3ADD3-5C89-4D43-A46A-9C134687E31E}" destId="{826FBC59-8BA3-4108-A284-18E81EE83671}" srcOrd="0" destOrd="0" parTransId="{B8221BD4-EAA6-4BE7-B3FC-B2F59F2AB317}" sibTransId="{2F10357B-A0EF-4610-9E0C-9333E65A11AD}"/>
    <dgm:cxn modelId="{452FD81B-5ACF-4A39-B6B9-FB9EE3D65704}" type="presOf" srcId="{6D2B26C9-09EC-45F5-A906-5301C5EBE781}" destId="{BD121F76-2A3C-420A-B749-8E3A56F2D38E}" srcOrd="0" destOrd="0" presId="urn:microsoft.com/office/officeart/2008/layout/VerticalCircleList"/>
    <dgm:cxn modelId="{259EFB2D-59EA-4F22-A41D-A0328A30303B}" srcId="{55A3ADD3-5C89-4D43-A46A-9C134687E31E}" destId="{34A26159-7907-45E2-ABD7-36C610709A15}" srcOrd="3" destOrd="0" parTransId="{7D19E45D-9775-41A0-B5EA-111C2F0A05FA}" sibTransId="{4FB2E1D5-994F-47BE-9A6E-FD78F324C103}"/>
    <dgm:cxn modelId="{EDE9C302-B799-4168-86CC-E0CAAE212DEF}" srcId="{6D2B26C9-09EC-45F5-A906-5301C5EBE781}" destId="{7944BE06-8B81-45B5-9663-7E58AA9394D8}" srcOrd="2" destOrd="0" parTransId="{0A451420-7BAC-4B1D-92BA-66C0B27FD211}" sibTransId="{4CEBF1DA-15B2-43CF-8A87-E279F62323D9}"/>
    <dgm:cxn modelId="{DC209986-F970-4F68-97A6-62EB186770FA}" type="presOf" srcId="{826FBC59-8BA3-4108-A284-18E81EE83671}" destId="{D30576E7-527C-4118-9D75-01ED5C03D0F2}" srcOrd="0" destOrd="0" presId="urn:microsoft.com/office/officeart/2008/layout/VerticalCircleList"/>
    <dgm:cxn modelId="{5052DEEF-8AB9-45F6-AC4A-19CD4FC35E33}" type="presOf" srcId="{62DFA5EF-1158-4CFB-920B-0EF14D67FD7B}" destId="{41B6A996-97AF-4FBB-A19E-690595B48E3E}" srcOrd="0" destOrd="0" presId="urn:microsoft.com/office/officeart/2008/layout/VerticalCircleList"/>
    <dgm:cxn modelId="{894FC9BE-A985-4594-9EE1-9A30F961506C}" srcId="{6D2B26C9-09EC-45F5-A906-5301C5EBE781}" destId="{EE93CA0A-CF31-46C0-A363-5D99F76184A4}" srcOrd="1" destOrd="0" parTransId="{9B18B569-576D-4B29-A66F-594B70E4D18F}" sibTransId="{87993032-A6A3-4DC6-837A-B7571A9FD7FB}"/>
    <dgm:cxn modelId="{294EDACB-32FE-4979-A472-1A6EE9091B85}" srcId="{55A3ADD3-5C89-4D43-A46A-9C134687E31E}" destId="{2210C429-0175-425D-A051-BD60A9D1AB2B}" srcOrd="1" destOrd="0" parTransId="{A7344106-F35F-4DD0-A622-1FC2BDF7B3AE}" sibTransId="{3DC0E9DD-F205-49AA-87DD-A05E1DA244E2}"/>
    <dgm:cxn modelId="{832B0B0F-CAF1-4A03-B5E0-7B35D3713879}" srcId="{CDBB3137-53C6-4E11-9C8E-04205CBB850D}" destId="{6D2B26C9-09EC-45F5-A906-5301C5EBE781}" srcOrd="1" destOrd="0" parTransId="{9C05EEB3-F372-42AD-80B4-FBE76DE0F807}" sibTransId="{0ECDBEE2-1E32-4F4F-BE54-9F97C28B59C9}"/>
    <dgm:cxn modelId="{5FDE34E5-3E87-4290-97CC-849409231403}" type="presOf" srcId="{55A3ADD3-5C89-4D43-A46A-9C134687E31E}" destId="{F91A7FCF-6393-40F5-B585-60ABBA0F5832}" srcOrd="0" destOrd="0" presId="urn:microsoft.com/office/officeart/2008/layout/VerticalCircleList"/>
    <dgm:cxn modelId="{E3AA46BF-FEFC-4691-859E-525D568BB1EC}" srcId="{6D2B26C9-09EC-45F5-A906-5301C5EBE781}" destId="{C6C099B5-7467-4314-8426-4F5EE2B542AD}" srcOrd="0" destOrd="0" parTransId="{47E3CB6B-DBD0-4D5E-AD12-975D9F800F0F}" sibTransId="{F5D88A95-51D8-4A13-AC2A-1C932C6601D8}"/>
    <dgm:cxn modelId="{48E65B0E-AE6D-4824-8084-93CA2B7D1FE1}" type="presOf" srcId="{CDBB3137-53C6-4E11-9C8E-04205CBB850D}" destId="{AA6BA48F-DDE6-43AE-8075-701F611EAE36}" srcOrd="0" destOrd="0" presId="urn:microsoft.com/office/officeart/2008/layout/VerticalCircleList"/>
    <dgm:cxn modelId="{5C73ED5C-9512-49C9-92E0-0C76FA0FEAC5}" type="presOf" srcId="{7944BE06-8B81-45B5-9663-7E58AA9394D8}" destId="{5BE998F0-1967-4145-B053-C6BEF0623CC2}" srcOrd="0" destOrd="0" presId="urn:microsoft.com/office/officeart/2008/layout/VerticalCircleList"/>
    <dgm:cxn modelId="{6BE3CFB4-2F27-439A-97A3-10D3419F120C}" type="presOf" srcId="{C6C099B5-7467-4314-8426-4F5EE2B542AD}" destId="{24F235D7-D1E7-4E39-B381-DB5E25F2AB3E}" srcOrd="0" destOrd="0" presId="urn:microsoft.com/office/officeart/2008/layout/VerticalCircleList"/>
    <dgm:cxn modelId="{37556292-92A8-47B1-9499-1E076AF0423D}" srcId="{6D2B26C9-09EC-45F5-A906-5301C5EBE781}" destId="{D40FD93D-9F8F-43CB-BB8D-78EFE905BCA1}" srcOrd="3" destOrd="0" parTransId="{70808CBC-5736-4F6D-A345-9027B00B9790}" sibTransId="{3D14743B-0DAC-45E3-9068-09398A0979BB}"/>
    <dgm:cxn modelId="{A24D9C7F-7BBC-4A91-B970-44F03053B5B5}" type="presParOf" srcId="{AA6BA48F-DDE6-43AE-8075-701F611EAE36}" destId="{9DED68A6-4BAF-4A23-8DE6-3C5EA403888A}" srcOrd="0" destOrd="0" presId="urn:microsoft.com/office/officeart/2008/layout/VerticalCircleList"/>
    <dgm:cxn modelId="{825F8799-97E7-4791-9089-3DC4DBCE104A}" type="presParOf" srcId="{9DED68A6-4BAF-4A23-8DE6-3C5EA403888A}" destId="{0807646F-36D1-4E3B-AA7E-9EB25DE23BD8}" srcOrd="0" destOrd="0" presId="urn:microsoft.com/office/officeart/2008/layout/VerticalCircleList"/>
    <dgm:cxn modelId="{11480436-93B7-4734-A2DD-7EF8A84DB068}" type="presParOf" srcId="{9DED68A6-4BAF-4A23-8DE6-3C5EA403888A}" destId="{294C491E-6CCD-47B6-94C2-2F93C08E609B}" srcOrd="1" destOrd="0" presId="urn:microsoft.com/office/officeart/2008/layout/VerticalCircleList"/>
    <dgm:cxn modelId="{6D0A0F9E-DA0D-4A6B-9261-99733DFAC974}" type="presParOf" srcId="{9DED68A6-4BAF-4A23-8DE6-3C5EA403888A}" destId="{F91A7FCF-6393-40F5-B585-60ABBA0F5832}" srcOrd="2" destOrd="0" presId="urn:microsoft.com/office/officeart/2008/layout/VerticalCircleList"/>
    <dgm:cxn modelId="{A763530E-C0FE-4451-9C53-2B82587A814E}" type="presParOf" srcId="{9DED68A6-4BAF-4A23-8DE6-3C5EA403888A}" destId="{C47B7EFC-87EB-4626-9598-B486A0B12F40}" srcOrd="3" destOrd="0" presId="urn:microsoft.com/office/officeart/2008/layout/VerticalCircleList"/>
    <dgm:cxn modelId="{7D7056D1-10C5-4555-92FD-180820B75BF0}" type="presParOf" srcId="{C47B7EFC-87EB-4626-9598-B486A0B12F40}" destId="{D30576E7-527C-4118-9D75-01ED5C03D0F2}" srcOrd="0" destOrd="0" presId="urn:microsoft.com/office/officeart/2008/layout/VerticalCircleList"/>
    <dgm:cxn modelId="{95CC77F2-3EB2-4C8B-8A0D-0C63354C073C}" type="presParOf" srcId="{C47B7EFC-87EB-4626-9598-B486A0B12F40}" destId="{0280C8EF-7A47-4C02-9555-B6F6E81882FC}" srcOrd="1" destOrd="0" presId="urn:microsoft.com/office/officeart/2008/layout/VerticalCircleList"/>
    <dgm:cxn modelId="{415A6B35-D4C2-4401-9B54-27621869C1BC}" type="presParOf" srcId="{C47B7EFC-87EB-4626-9598-B486A0B12F40}" destId="{329933EC-1D99-484E-B544-1776372EC7F6}" srcOrd="2" destOrd="0" presId="urn:microsoft.com/office/officeart/2008/layout/VerticalCircleList"/>
    <dgm:cxn modelId="{53E3315D-629F-42DD-89CF-34C5DCABB6D6}" type="presParOf" srcId="{C47B7EFC-87EB-4626-9598-B486A0B12F40}" destId="{DB2B6DEC-B06B-46DC-92F4-B0EFA5F090BF}" srcOrd="3" destOrd="0" presId="urn:microsoft.com/office/officeart/2008/layout/VerticalCircleList"/>
    <dgm:cxn modelId="{352990EF-D818-4965-A59A-DF334C25C7AE}" type="presParOf" srcId="{C47B7EFC-87EB-4626-9598-B486A0B12F40}" destId="{41B6A996-97AF-4FBB-A19E-690595B48E3E}" srcOrd="4" destOrd="0" presId="urn:microsoft.com/office/officeart/2008/layout/VerticalCircleList"/>
    <dgm:cxn modelId="{A3AC126A-0CBC-44B0-B1D6-514B6D906024}" type="presParOf" srcId="{C47B7EFC-87EB-4626-9598-B486A0B12F40}" destId="{01FDDCE0-876C-4430-BD81-47641CA1C2BD}" srcOrd="5" destOrd="0" presId="urn:microsoft.com/office/officeart/2008/layout/VerticalCircleList"/>
    <dgm:cxn modelId="{DF8692F5-5794-4924-AD7A-1998C81B8D31}" type="presParOf" srcId="{C47B7EFC-87EB-4626-9598-B486A0B12F40}" destId="{F677A1D0-1F64-4BEC-BC89-77492A6EC3AC}" srcOrd="6" destOrd="0" presId="urn:microsoft.com/office/officeart/2008/layout/VerticalCircleList"/>
    <dgm:cxn modelId="{DF8B6E33-8979-4A6E-9816-67151ADB35C9}" type="presParOf" srcId="{AA6BA48F-DDE6-43AE-8075-701F611EAE36}" destId="{90BE81F0-459F-4956-BFD4-D53AD59B0835}" srcOrd="1" destOrd="0" presId="urn:microsoft.com/office/officeart/2008/layout/VerticalCircleList"/>
    <dgm:cxn modelId="{498DCBF4-B971-4DD7-82A5-1B0D537CB01E}" type="presParOf" srcId="{AA6BA48F-DDE6-43AE-8075-701F611EAE36}" destId="{CA22A06C-8C23-4D32-BA9D-1B138EA106EA}" srcOrd="2" destOrd="0" presId="urn:microsoft.com/office/officeart/2008/layout/VerticalCircleList"/>
    <dgm:cxn modelId="{B0EEDD6C-B865-4B43-B605-771399402187}" type="presParOf" srcId="{CA22A06C-8C23-4D32-BA9D-1B138EA106EA}" destId="{A76A10CC-C4FA-4FCD-B132-05B09B6897D2}" srcOrd="0" destOrd="0" presId="urn:microsoft.com/office/officeart/2008/layout/VerticalCircleList"/>
    <dgm:cxn modelId="{F9D5C0E3-031F-472F-B557-103D51594035}" type="presParOf" srcId="{CA22A06C-8C23-4D32-BA9D-1B138EA106EA}" destId="{7F12089D-5EB3-46E3-BFB9-9FF31952BABF}" srcOrd="1" destOrd="0" presId="urn:microsoft.com/office/officeart/2008/layout/VerticalCircleList"/>
    <dgm:cxn modelId="{15CB195A-8351-4991-B386-05DD32615AF6}" type="presParOf" srcId="{CA22A06C-8C23-4D32-BA9D-1B138EA106EA}" destId="{BD121F76-2A3C-420A-B749-8E3A56F2D38E}" srcOrd="2" destOrd="0" presId="urn:microsoft.com/office/officeart/2008/layout/VerticalCircleList"/>
    <dgm:cxn modelId="{30BD2D3E-CA65-4AC1-8291-EE2055F9425F}" type="presParOf" srcId="{CA22A06C-8C23-4D32-BA9D-1B138EA106EA}" destId="{4726BBF3-1D32-4878-A071-0B1B31351AE8}" srcOrd="3" destOrd="0" presId="urn:microsoft.com/office/officeart/2008/layout/VerticalCircleList"/>
    <dgm:cxn modelId="{84EB695E-F05E-47DB-AC6D-AE21FAF88527}" type="presParOf" srcId="{4726BBF3-1D32-4878-A071-0B1B31351AE8}" destId="{24F235D7-D1E7-4E39-B381-DB5E25F2AB3E}" srcOrd="0" destOrd="0" presId="urn:microsoft.com/office/officeart/2008/layout/VerticalCircleList"/>
    <dgm:cxn modelId="{6AD7F667-7A47-4A28-AB20-E25DBD4CEA9E}" type="presParOf" srcId="{4726BBF3-1D32-4878-A071-0B1B31351AE8}" destId="{4D9EEB9A-4BA6-490C-BABC-07D94BE6EFFD}" srcOrd="1" destOrd="0" presId="urn:microsoft.com/office/officeart/2008/layout/VerticalCircleList"/>
    <dgm:cxn modelId="{CEE8B490-E5F0-4759-81AE-3388A6AD6D12}" type="presParOf" srcId="{4726BBF3-1D32-4878-A071-0B1B31351AE8}" destId="{58B7FBBC-76C3-4185-B0E8-D4841863462A}" srcOrd="2" destOrd="0" presId="urn:microsoft.com/office/officeart/2008/layout/VerticalCircleList"/>
    <dgm:cxn modelId="{4415B967-3BF8-44AB-954C-D6E44A6A95B6}" type="presParOf" srcId="{4726BBF3-1D32-4878-A071-0B1B31351AE8}" destId="{66BB6B5F-BA20-40E5-9E18-A4323A007EB0}" srcOrd="3" destOrd="0" presId="urn:microsoft.com/office/officeart/2008/layout/VerticalCircleList"/>
    <dgm:cxn modelId="{87970F69-2161-4F2A-B1E4-F452CB8D956B}" type="presParOf" srcId="{4726BBF3-1D32-4878-A071-0B1B31351AE8}" destId="{5BE998F0-1967-4145-B053-C6BEF0623CC2}" srcOrd="4" destOrd="0" presId="urn:microsoft.com/office/officeart/2008/layout/VerticalCircleList"/>
    <dgm:cxn modelId="{7A50BD5C-4983-4EC6-B6ED-796FD597C4DD}" type="presParOf" srcId="{4726BBF3-1D32-4878-A071-0B1B31351AE8}" destId="{3AAC1DCE-E12D-4BCE-879A-3F4EC0214FD8}" srcOrd="5" destOrd="0" presId="urn:microsoft.com/office/officeart/2008/layout/VerticalCircleList"/>
    <dgm:cxn modelId="{02394974-9CCF-4C31-833C-DABD9107B610}" type="presParOf" srcId="{4726BBF3-1D32-4878-A071-0B1B31351AE8}" destId="{FF3979E9-D350-4640-8641-05BAF3B286F6}" srcOrd="6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80808-66A7-4889-B957-F5C09A13E442}">
      <dsp:nvSpPr>
        <dsp:cNvPr id="0" name=""/>
        <dsp:cNvSpPr/>
      </dsp:nvSpPr>
      <dsp:spPr>
        <a:xfrm rot="5400000">
          <a:off x="380755" y="1327890"/>
          <a:ext cx="1139501" cy="189610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</a:schemeClr>
              <a:schemeClr val="accent4">
                <a:hueOff val="0"/>
                <a:satOff val="0"/>
                <a:lumOff val="0"/>
                <a:alphaOff val="0"/>
                <a:tint val="42000"/>
              </a:schemeClr>
            </a:duotone>
          </a:blip>
          <a:tile tx="0" ty="0" sx="40000" sy="40000" flip="none" algn="tl"/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algn="tl" rotWithShape="0">
            <a:srgbClr val="000000">
              <a:alpha val="50000"/>
            </a:srgbClr>
          </a:outerShdw>
        </a:effectLst>
        <a:scene3d>
          <a:camera prst="orthographicFront"/>
          <a:lightRig rig="soft" dir="t">
            <a:rot lat="0" lon="0" rev="18000000"/>
          </a:lightRig>
        </a:scene3d>
        <a:sp3d prstMaterial="dkEdge">
          <a:bevelT w="73660" h="4445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345886-080D-48DC-8B8C-ED8F5B33495C}">
      <dsp:nvSpPr>
        <dsp:cNvPr id="0" name=""/>
        <dsp:cNvSpPr/>
      </dsp:nvSpPr>
      <dsp:spPr>
        <a:xfrm>
          <a:off x="190544" y="1894416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Sense</a:t>
          </a:r>
          <a:endParaRPr lang="en-US" sz="4200" kern="1200" dirty="0"/>
        </a:p>
      </dsp:txBody>
      <dsp:txXfrm>
        <a:off x="190544" y="1894416"/>
        <a:ext cx="1711813" cy="1500505"/>
      </dsp:txXfrm>
    </dsp:sp>
    <dsp:sp modelId="{993CB9D0-1570-4C6B-86EA-BDB8724B9180}">
      <dsp:nvSpPr>
        <dsp:cNvPr id="0" name=""/>
        <dsp:cNvSpPr/>
      </dsp:nvSpPr>
      <dsp:spPr>
        <a:xfrm>
          <a:off x="1579374" y="1188296"/>
          <a:ext cx="322983" cy="32298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-1144320"/>
                <a:satOff val="-1963"/>
                <a:lumOff val="-1421"/>
                <a:alphaOff val="0"/>
                <a:shade val="40000"/>
              </a:schemeClr>
              <a:schemeClr val="accent4">
                <a:hueOff val="-1144320"/>
                <a:satOff val="-1963"/>
                <a:lumOff val="-1421"/>
                <a:alphaOff val="0"/>
                <a:tint val="42000"/>
              </a:schemeClr>
            </a:duotone>
          </a:blip>
          <a:tile tx="0" ty="0" sx="40000" sy="40000" flip="none" algn="tl"/>
        </a:blipFill>
        <a:ln w="12700" cap="flat" cmpd="sng" algn="ctr">
          <a:solidFill>
            <a:schemeClr val="accent4">
              <a:hueOff val="-1144320"/>
              <a:satOff val="-1963"/>
              <a:lumOff val="-1421"/>
              <a:alphaOff val="0"/>
            </a:schemeClr>
          </a:solidFill>
          <a:prstDash val="solid"/>
        </a:ln>
        <a:effectLst>
          <a:outerShdw blurRad="95000" algn="tl" rotWithShape="0">
            <a:srgbClr val="000000">
              <a:alpha val="50000"/>
            </a:srgbClr>
          </a:outerShdw>
        </a:effectLst>
        <a:scene3d>
          <a:camera prst="orthographicFront"/>
          <a:lightRig rig="soft" dir="t">
            <a:rot lat="0" lon="0" rev="18000000"/>
          </a:lightRig>
        </a:scene3d>
        <a:sp3d prstMaterial="dkEdge">
          <a:bevelT w="73660" h="4445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7784B7F-E2D1-42BC-B541-0AEECEC745FC}">
      <dsp:nvSpPr>
        <dsp:cNvPr id="0" name=""/>
        <dsp:cNvSpPr/>
      </dsp:nvSpPr>
      <dsp:spPr>
        <a:xfrm rot="5400000">
          <a:off x="2476349" y="809333"/>
          <a:ext cx="1139501" cy="189610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-2288640"/>
                <a:satOff val="-3925"/>
                <a:lumOff val="-2843"/>
                <a:alphaOff val="0"/>
                <a:shade val="40000"/>
              </a:schemeClr>
              <a:schemeClr val="accent4">
                <a:hueOff val="-2288640"/>
                <a:satOff val="-3925"/>
                <a:lumOff val="-2843"/>
                <a:alphaOff val="0"/>
                <a:tint val="42000"/>
              </a:schemeClr>
            </a:duotone>
          </a:blip>
          <a:tile tx="0" ty="0" sx="40000" sy="40000" flip="none" algn="tl"/>
        </a:blipFill>
        <a:ln w="12700" cap="flat" cmpd="sng" algn="ctr">
          <a:solidFill>
            <a:schemeClr val="accent4">
              <a:hueOff val="-2288640"/>
              <a:satOff val="-3925"/>
              <a:lumOff val="-2843"/>
              <a:alphaOff val="0"/>
            </a:schemeClr>
          </a:solidFill>
          <a:prstDash val="solid"/>
        </a:ln>
        <a:effectLst>
          <a:outerShdw blurRad="95000" algn="tl" rotWithShape="0">
            <a:srgbClr val="000000">
              <a:alpha val="50000"/>
            </a:srgbClr>
          </a:outerShdw>
        </a:effectLst>
        <a:scene3d>
          <a:camera prst="orthographicFront"/>
          <a:lightRig rig="soft" dir="t">
            <a:rot lat="0" lon="0" rev="18000000"/>
          </a:lightRig>
        </a:scene3d>
        <a:sp3d prstMaterial="dkEdge">
          <a:bevelT w="73660" h="4445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24E96ED-5E0F-43AC-B633-CFF2599F11D4}">
      <dsp:nvSpPr>
        <dsp:cNvPr id="0" name=""/>
        <dsp:cNvSpPr/>
      </dsp:nvSpPr>
      <dsp:spPr>
        <a:xfrm>
          <a:off x="2286138" y="1375860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Think</a:t>
          </a:r>
          <a:endParaRPr lang="en-US" sz="4200" kern="1200" dirty="0"/>
        </a:p>
      </dsp:txBody>
      <dsp:txXfrm>
        <a:off x="2286138" y="1375860"/>
        <a:ext cx="1711813" cy="1500505"/>
      </dsp:txXfrm>
    </dsp:sp>
    <dsp:sp modelId="{6D156FC0-41B9-49AA-B627-4E0B66F6A25C}">
      <dsp:nvSpPr>
        <dsp:cNvPr id="0" name=""/>
        <dsp:cNvSpPr/>
      </dsp:nvSpPr>
      <dsp:spPr>
        <a:xfrm>
          <a:off x="3674968" y="669740"/>
          <a:ext cx="322983" cy="322983"/>
        </a:xfrm>
        <a:prstGeom prst="triangle">
          <a:avLst>
            <a:gd name="adj" fmla="val 10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-3432960"/>
                <a:satOff val="-5888"/>
                <a:lumOff val="-4264"/>
                <a:alphaOff val="0"/>
                <a:shade val="40000"/>
              </a:schemeClr>
              <a:schemeClr val="accent4">
                <a:hueOff val="-3432960"/>
                <a:satOff val="-5888"/>
                <a:lumOff val="-4264"/>
                <a:alphaOff val="0"/>
                <a:tint val="42000"/>
              </a:schemeClr>
            </a:duotone>
          </a:blip>
          <a:tile tx="0" ty="0" sx="40000" sy="40000" flip="none" algn="tl"/>
        </a:blipFill>
        <a:ln w="12700" cap="flat" cmpd="sng" algn="ctr">
          <a:solidFill>
            <a:schemeClr val="accent4">
              <a:hueOff val="-3432960"/>
              <a:satOff val="-5888"/>
              <a:lumOff val="-4264"/>
              <a:alphaOff val="0"/>
            </a:schemeClr>
          </a:solidFill>
          <a:prstDash val="solid"/>
        </a:ln>
        <a:effectLst>
          <a:outerShdw blurRad="95000" algn="tl" rotWithShape="0">
            <a:srgbClr val="000000">
              <a:alpha val="50000"/>
            </a:srgbClr>
          </a:outerShdw>
        </a:effectLst>
        <a:scene3d>
          <a:camera prst="orthographicFront"/>
          <a:lightRig rig="soft" dir="t">
            <a:rot lat="0" lon="0" rev="18000000"/>
          </a:lightRig>
        </a:scene3d>
        <a:sp3d prstMaterial="dkEdge">
          <a:bevelT w="73660" h="4445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520F59-8132-47F8-871B-023971EEAB93}">
      <dsp:nvSpPr>
        <dsp:cNvPr id="0" name=""/>
        <dsp:cNvSpPr/>
      </dsp:nvSpPr>
      <dsp:spPr>
        <a:xfrm rot="5400000">
          <a:off x="4571943" y="290776"/>
          <a:ext cx="1139501" cy="1896104"/>
        </a:xfrm>
        <a:prstGeom prst="corner">
          <a:avLst>
            <a:gd name="adj1" fmla="val 16120"/>
            <a:gd name="adj2" fmla="val 1611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-4577280"/>
                <a:satOff val="-7851"/>
                <a:lumOff val="-5686"/>
                <a:alphaOff val="0"/>
                <a:shade val="40000"/>
              </a:schemeClr>
              <a:schemeClr val="accent4">
                <a:hueOff val="-4577280"/>
                <a:satOff val="-7851"/>
                <a:lumOff val="-5686"/>
                <a:alphaOff val="0"/>
                <a:tint val="42000"/>
              </a:schemeClr>
            </a:duotone>
          </a:blip>
          <a:tile tx="0" ty="0" sx="40000" sy="40000" flip="none" algn="tl"/>
        </a:blipFill>
        <a:ln w="12700" cap="flat" cmpd="sng" algn="ctr">
          <a:solidFill>
            <a:schemeClr val="accent4">
              <a:hueOff val="-4577280"/>
              <a:satOff val="-7851"/>
              <a:lumOff val="-5686"/>
              <a:alphaOff val="0"/>
            </a:schemeClr>
          </a:solidFill>
          <a:prstDash val="solid"/>
        </a:ln>
        <a:effectLst>
          <a:outerShdw blurRad="95000" algn="tl" rotWithShape="0">
            <a:srgbClr val="000000">
              <a:alpha val="50000"/>
            </a:srgbClr>
          </a:outerShdw>
        </a:effectLst>
        <a:scene3d>
          <a:camera prst="orthographicFront"/>
          <a:lightRig rig="soft" dir="t">
            <a:rot lat="0" lon="0" rev="18000000"/>
          </a:lightRig>
        </a:scene3d>
        <a:sp3d prstMaterial="dkEdge">
          <a:bevelT w="73660" h="4445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AC7B384-152A-4378-99A9-773AAAFF3FCE}">
      <dsp:nvSpPr>
        <dsp:cNvPr id="0" name=""/>
        <dsp:cNvSpPr/>
      </dsp:nvSpPr>
      <dsp:spPr>
        <a:xfrm>
          <a:off x="4381732" y="857303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Do</a:t>
          </a:r>
          <a:endParaRPr lang="en-US" sz="4200" kern="1200" dirty="0"/>
        </a:p>
      </dsp:txBody>
      <dsp:txXfrm>
        <a:off x="4381732" y="857303"/>
        <a:ext cx="1711813" cy="15005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3F2DB-EC31-4048-A99B-28D3D60D6A47}">
      <dsp:nvSpPr>
        <dsp:cNvPr id="0" name=""/>
        <dsp:cNvSpPr/>
      </dsp:nvSpPr>
      <dsp:spPr>
        <a:xfrm>
          <a:off x="2238672" y="0"/>
          <a:ext cx="2241117" cy="224145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40000"/>
              </a:schemeClr>
              <a:schemeClr val="accent5">
                <a:hueOff val="0"/>
                <a:satOff val="0"/>
                <a:lumOff val="0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algn="tl" rotWithShape="0">
            <a:srgbClr val="000000">
              <a:alpha val="50000"/>
            </a:srgbClr>
          </a:outerShdw>
        </a:effectLst>
        <a:scene3d>
          <a:camera prst="orthographicFront"/>
          <a:lightRig rig="soft" dir="t">
            <a:rot lat="0" lon="0" rev="18000000"/>
          </a:lightRig>
        </a:scene3d>
        <a:sp3d prstMaterial="dkEdge">
          <a:bevelT w="73660" h="4445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220867-9E0C-48E3-A159-2127FDCA7C8E}">
      <dsp:nvSpPr>
        <dsp:cNvPr id="0" name=""/>
        <dsp:cNvSpPr/>
      </dsp:nvSpPr>
      <dsp:spPr>
        <a:xfrm>
          <a:off x="2734033" y="809234"/>
          <a:ext cx="1245346" cy="622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Actuators</a:t>
          </a:r>
          <a:endParaRPr lang="en-US" sz="1800" kern="1200" dirty="0"/>
        </a:p>
      </dsp:txBody>
      <dsp:txXfrm>
        <a:off x="2734033" y="809234"/>
        <a:ext cx="1245346" cy="622524"/>
      </dsp:txXfrm>
    </dsp:sp>
    <dsp:sp modelId="{0A867884-B018-4B1A-AF86-6FE16EC8B6A8}">
      <dsp:nvSpPr>
        <dsp:cNvPr id="0" name=""/>
        <dsp:cNvSpPr/>
      </dsp:nvSpPr>
      <dsp:spPr>
        <a:xfrm>
          <a:off x="1616209" y="1287884"/>
          <a:ext cx="2241117" cy="224145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blipFill rotWithShape="0">
          <a:blip xmlns:r="http://schemas.openxmlformats.org/officeDocument/2006/relationships" r:embed="rId1">
            <a:duotone>
              <a:schemeClr val="accent5">
                <a:hueOff val="-1519836"/>
                <a:satOff val="1607"/>
                <a:lumOff val="-295"/>
                <a:alphaOff val="0"/>
                <a:shade val="40000"/>
              </a:schemeClr>
              <a:schemeClr val="accent5">
                <a:hueOff val="-1519836"/>
                <a:satOff val="1607"/>
                <a:lumOff val="-295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algn="tl" rotWithShape="0">
            <a:srgbClr val="000000">
              <a:alpha val="50000"/>
            </a:srgbClr>
          </a:outerShdw>
        </a:effectLst>
        <a:scene3d>
          <a:camera prst="orthographicFront"/>
          <a:lightRig rig="soft" dir="t">
            <a:rot lat="0" lon="0" rev="18000000"/>
          </a:lightRig>
        </a:scene3d>
        <a:sp3d prstMaterial="dkEdge">
          <a:bevelT w="73660" h="4445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12F9FE7-6F2B-45C0-9D5F-FDCFD20031F8}">
      <dsp:nvSpPr>
        <dsp:cNvPr id="0" name=""/>
        <dsp:cNvSpPr/>
      </dsp:nvSpPr>
      <dsp:spPr>
        <a:xfrm>
          <a:off x="2114095" y="2104568"/>
          <a:ext cx="1245346" cy="622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End-Effector</a:t>
          </a:r>
          <a:endParaRPr lang="en-US" sz="1600" kern="1200" dirty="0"/>
        </a:p>
      </dsp:txBody>
      <dsp:txXfrm>
        <a:off x="2114095" y="2104568"/>
        <a:ext cx="1245346" cy="622524"/>
      </dsp:txXfrm>
    </dsp:sp>
    <dsp:sp modelId="{D6B27BB7-D248-46A2-BA18-F54222058AAF}">
      <dsp:nvSpPr>
        <dsp:cNvPr id="0" name=""/>
        <dsp:cNvSpPr/>
      </dsp:nvSpPr>
      <dsp:spPr>
        <a:xfrm>
          <a:off x="2563559" y="2729886"/>
          <a:ext cx="1925467" cy="192623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blipFill rotWithShape="0">
          <a:blip xmlns:r="http://schemas.openxmlformats.org/officeDocument/2006/relationships" r:embed="rId1">
            <a:duotone>
              <a:schemeClr val="accent5">
                <a:hueOff val="-3039673"/>
                <a:satOff val="3213"/>
                <a:lumOff val="-589"/>
                <a:alphaOff val="0"/>
                <a:shade val="40000"/>
              </a:schemeClr>
              <a:schemeClr val="accent5">
                <a:hueOff val="-3039673"/>
                <a:satOff val="3213"/>
                <a:lumOff val="-589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algn="tl" rotWithShape="0">
            <a:srgbClr val="000000">
              <a:alpha val="50000"/>
            </a:srgbClr>
          </a:outerShdw>
        </a:effectLst>
        <a:scene3d>
          <a:camera prst="orthographicFront"/>
          <a:lightRig rig="soft" dir="t">
            <a:rot lat="0" lon="0" rev="18000000"/>
          </a:lightRig>
        </a:scene3d>
        <a:sp3d prstMaterial="dkEdge">
          <a:bevelT w="73660" h="4445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19C3057-3586-49EC-8FE4-65BDA1290924}">
      <dsp:nvSpPr>
        <dsp:cNvPr id="0" name=""/>
        <dsp:cNvSpPr/>
      </dsp:nvSpPr>
      <dsp:spPr>
        <a:xfrm>
          <a:off x="2664300" y="3366496"/>
          <a:ext cx="1476756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Manipulators</a:t>
          </a:r>
          <a:endParaRPr lang="en-US" sz="1800" kern="1200" dirty="0"/>
        </a:p>
      </dsp:txBody>
      <dsp:txXfrm>
        <a:off x="2664300" y="3366496"/>
        <a:ext cx="1476756" cy="4499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F0BBF-7840-45F7-ABCE-61E774C468CB}">
      <dsp:nvSpPr>
        <dsp:cNvPr id="0" name=""/>
        <dsp:cNvSpPr/>
      </dsp:nvSpPr>
      <dsp:spPr>
        <a:xfrm>
          <a:off x="2068829" y="1852831"/>
          <a:ext cx="1501140" cy="150114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40000"/>
              </a:schemeClr>
              <a:schemeClr val="accent5">
                <a:hueOff val="0"/>
                <a:satOff val="0"/>
                <a:lumOff val="0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Sensors</a:t>
          </a:r>
          <a:endParaRPr lang="en-US" sz="2800" kern="1200" dirty="0"/>
        </a:p>
      </dsp:txBody>
      <dsp:txXfrm>
        <a:off x="2142109" y="1926111"/>
        <a:ext cx="1354580" cy="1354580"/>
      </dsp:txXfrm>
    </dsp:sp>
    <dsp:sp modelId="{74FE35BF-E315-4DE8-A674-109CF68FF1CD}">
      <dsp:nvSpPr>
        <dsp:cNvPr id="0" name=""/>
        <dsp:cNvSpPr/>
      </dsp:nvSpPr>
      <dsp:spPr>
        <a:xfrm rot="16200000">
          <a:off x="2421177" y="1454609"/>
          <a:ext cx="7964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6444" y="0"/>
              </a:lnTo>
            </a:path>
          </a:pathLst>
        </a:custGeom>
        <a:noFill/>
        <a:ln w="381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2685D1-9BBB-4DA8-AC7B-063A445EBC5D}">
      <dsp:nvSpPr>
        <dsp:cNvPr id="0" name=""/>
        <dsp:cNvSpPr/>
      </dsp:nvSpPr>
      <dsp:spPr>
        <a:xfrm>
          <a:off x="2316518" y="50623"/>
          <a:ext cx="1005763" cy="100576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-434239"/>
                <a:satOff val="459"/>
                <a:lumOff val="-84"/>
                <a:alphaOff val="0"/>
                <a:shade val="40000"/>
              </a:schemeClr>
              <a:schemeClr val="accent5">
                <a:hueOff val="-434239"/>
                <a:satOff val="459"/>
                <a:lumOff val="-84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Infrared</a:t>
          </a:r>
          <a:endParaRPr lang="en-US" sz="1800" kern="1200" dirty="0"/>
        </a:p>
      </dsp:txBody>
      <dsp:txXfrm>
        <a:off x="2365615" y="99720"/>
        <a:ext cx="907569" cy="907569"/>
      </dsp:txXfrm>
    </dsp:sp>
    <dsp:sp modelId="{4B55DE7A-EC5E-49A0-9178-EE63EBF74B4C}">
      <dsp:nvSpPr>
        <dsp:cNvPr id="0" name=""/>
        <dsp:cNvSpPr/>
      </dsp:nvSpPr>
      <dsp:spPr>
        <a:xfrm rot="19285714">
          <a:off x="3521245" y="1865594"/>
          <a:ext cx="4466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6671" y="0"/>
              </a:lnTo>
            </a:path>
          </a:pathLst>
        </a:custGeom>
        <a:noFill/>
        <a:ln w="381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4E280-929B-4B82-A089-3B9E392718C5}">
      <dsp:nvSpPr>
        <dsp:cNvPr id="0" name=""/>
        <dsp:cNvSpPr/>
      </dsp:nvSpPr>
      <dsp:spPr>
        <a:xfrm>
          <a:off x="3919191" y="822430"/>
          <a:ext cx="1005763" cy="100576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-868478"/>
                <a:satOff val="918"/>
                <a:lumOff val="-168"/>
                <a:alphaOff val="0"/>
                <a:shade val="40000"/>
              </a:schemeClr>
              <a:schemeClr val="accent5">
                <a:hueOff val="-868478"/>
                <a:satOff val="918"/>
                <a:lumOff val="-168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Tactile</a:t>
          </a:r>
          <a:endParaRPr lang="en-US" sz="2100" kern="1200" dirty="0"/>
        </a:p>
      </dsp:txBody>
      <dsp:txXfrm>
        <a:off x="3968288" y="871527"/>
        <a:ext cx="907569" cy="907569"/>
      </dsp:txXfrm>
    </dsp:sp>
    <dsp:sp modelId="{D12E8FB8-B479-49C9-875D-F2AC9A101714}">
      <dsp:nvSpPr>
        <dsp:cNvPr id="0" name=""/>
        <dsp:cNvSpPr/>
      </dsp:nvSpPr>
      <dsp:spPr>
        <a:xfrm rot="771429">
          <a:off x="3560389" y="2859740"/>
          <a:ext cx="7642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4209" y="0"/>
              </a:lnTo>
            </a:path>
          </a:pathLst>
        </a:custGeom>
        <a:noFill/>
        <a:ln w="381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AE030-D9E7-4B95-8F37-0327438ED883}">
      <dsp:nvSpPr>
        <dsp:cNvPr id="0" name=""/>
        <dsp:cNvSpPr/>
      </dsp:nvSpPr>
      <dsp:spPr>
        <a:xfrm>
          <a:off x="4315019" y="2556664"/>
          <a:ext cx="1005763" cy="100576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-1302717"/>
                <a:satOff val="1377"/>
                <a:lumOff val="-252"/>
                <a:alphaOff val="0"/>
                <a:shade val="40000"/>
              </a:schemeClr>
              <a:schemeClr val="accent5">
                <a:hueOff val="-1302717"/>
                <a:satOff val="1377"/>
                <a:lumOff val="-252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Proximity</a:t>
          </a:r>
          <a:endParaRPr lang="en-US" sz="1500" kern="1200" dirty="0"/>
        </a:p>
      </dsp:txBody>
      <dsp:txXfrm>
        <a:off x="4364116" y="2605761"/>
        <a:ext cx="907569" cy="907569"/>
      </dsp:txXfrm>
    </dsp:sp>
    <dsp:sp modelId="{13417501-6C81-4677-8E5E-814FA6C04E01}">
      <dsp:nvSpPr>
        <dsp:cNvPr id="0" name=""/>
        <dsp:cNvSpPr/>
      </dsp:nvSpPr>
      <dsp:spPr>
        <a:xfrm rot="3857143">
          <a:off x="2994413" y="3650692"/>
          <a:ext cx="65866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8669" y="0"/>
              </a:lnTo>
            </a:path>
          </a:pathLst>
        </a:custGeom>
        <a:noFill/>
        <a:ln w="381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3237F-A0DC-4325-8159-BCE4C8BAF987}">
      <dsp:nvSpPr>
        <dsp:cNvPr id="0" name=""/>
        <dsp:cNvSpPr/>
      </dsp:nvSpPr>
      <dsp:spPr>
        <a:xfrm>
          <a:off x="3205934" y="3947412"/>
          <a:ext cx="1005763" cy="100576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-1736956"/>
                <a:satOff val="1836"/>
                <a:lumOff val="-337"/>
                <a:alphaOff val="0"/>
                <a:shade val="40000"/>
              </a:schemeClr>
              <a:schemeClr val="accent5">
                <a:hueOff val="-1736956"/>
                <a:satOff val="1836"/>
                <a:lumOff val="-337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Gyro</a:t>
          </a:r>
          <a:endParaRPr lang="en-US" sz="2800" kern="1200" dirty="0"/>
        </a:p>
      </dsp:txBody>
      <dsp:txXfrm>
        <a:off x="3255031" y="3996509"/>
        <a:ext cx="907569" cy="907569"/>
      </dsp:txXfrm>
    </dsp:sp>
    <dsp:sp modelId="{CD2099EC-4F80-44B7-8799-D7DEBD802ABC}">
      <dsp:nvSpPr>
        <dsp:cNvPr id="0" name=""/>
        <dsp:cNvSpPr/>
      </dsp:nvSpPr>
      <dsp:spPr>
        <a:xfrm rot="6942857">
          <a:off x="1985716" y="3650692"/>
          <a:ext cx="65866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8669" y="0"/>
              </a:lnTo>
            </a:path>
          </a:pathLst>
        </a:custGeom>
        <a:noFill/>
        <a:ln w="381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0BB75-0643-4997-AAD9-222C2E6EE322}">
      <dsp:nvSpPr>
        <dsp:cNvPr id="0" name=""/>
        <dsp:cNvSpPr/>
      </dsp:nvSpPr>
      <dsp:spPr>
        <a:xfrm>
          <a:off x="1427101" y="3947412"/>
          <a:ext cx="1005763" cy="100576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-2171195"/>
                <a:satOff val="2295"/>
                <a:lumOff val="-421"/>
                <a:alphaOff val="0"/>
                <a:shade val="40000"/>
              </a:schemeClr>
              <a:schemeClr val="accent5">
                <a:hueOff val="-2171195"/>
                <a:satOff val="2295"/>
                <a:lumOff val="-421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Vision</a:t>
          </a:r>
          <a:endParaRPr lang="en-US" sz="2200" kern="1200" dirty="0"/>
        </a:p>
      </dsp:txBody>
      <dsp:txXfrm>
        <a:off x="1476198" y="3996509"/>
        <a:ext cx="907569" cy="907569"/>
      </dsp:txXfrm>
    </dsp:sp>
    <dsp:sp modelId="{2E5C78A2-5C48-45A1-B6C5-E58D41C73F2C}">
      <dsp:nvSpPr>
        <dsp:cNvPr id="0" name=""/>
        <dsp:cNvSpPr/>
      </dsp:nvSpPr>
      <dsp:spPr>
        <a:xfrm rot="10028571">
          <a:off x="1314200" y="2859740"/>
          <a:ext cx="7642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4209" y="0"/>
              </a:lnTo>
            </a:path>
          </a:pathLst>
        </a:custGeom>
        <a:noFill/>
        <a:ln w="381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A378B3-F30B-4758-AFEA-C22ADBEAB596}">
      <dsp:nvSpPr>
        <dsp:cNvPr id="0" name=""/>
        <dsp:cNvSpPr/>
      </dsp:nvSpPr>
      <dsp:spPr>
        <a:xfrm>
          <a:off x="318016" y="2556664"/>
          <a:ext cx="1005763" cy="100576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-2605434"/>
                <a:satOff val="2754"/>
                <a:lumOff val="-505"/>
                <a:alphaOff val="0"/>
                <a:shade val="40000"/>
              </a:schemeClr>
              <a:schemeClr val="accent5">
                <a:hueOff val="-2605434"/>
                <a:satOff val="2754"/>
                <a:lumOff val="-505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Voice</a:t>
          </a:r>
          <a:endParaRPr lang="en-US" sz="2600" kern="1200" dirty="0"/>
        </a:p>
      </dsp:txBody>
      <dsp:txXfrm>
        <a:off x="367113" y="2605761"/>
        <a:ext cx="907569" cy="907569"/>
      </dsp:txXfrm>
    </dsp:sp>
    <dsp:sp modelId="{2F704002-AB48-4515-AB80-E479D74EFCA9}">
      <dsp:nvSpPr>
        <dsp:cNvPr id="0" name=""/>
        <dsp:cNvSpPr/>
      </dsp:nvSpPr>
      <dsp:spPr>
        <a:xfrm rot="13114286">
          <a:off x="1670883" y="1865594"/>
          <a:ext cx="4466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6671" y="0"/>
              </a:lnTo>
            </a:path>
          </a:pathLst>
        </a:custGeom>
        <a:noFill/>
        <a:ln w="381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3C2731-84DA-4BEF-AE30-22F67C72C130}">
      <dsp:nvSpPr>
        <dsp:cNvPr id="0" name=""/>
        <dsp:cNvSpPr/>
      </dsp:nvSpPr>
      <dsp:spPr>
        <a:xfrm>
          <a:off x="713844" y="822430"/>
          <a:ext cx="1005763" cy="1005763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-3039673"/>
                <a:satOff val="3213"/>
                <a:lumOff val="-589"/>
                <a:alphaOff val="0"/>
                <a:shade val="40000"/>
              </a:schemeClr>
              <a:schemeClr val="accent5">
                <a:hueOff val="-3039673"/>
                <a:satOff val="3213"/>
                <a:lumOff val="-589"/>
                <a:alphaOff val="0"/>
                <a:tint val="42000"/>
              </a:schemeClr>
            </a:duotone>
          </a:blip>
          <a:tile tx="0" ty="0" sx="40000" sy="40000" flip="none" algn="tl"/>
        </a:blip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Pressure</a:t>
          </a:r>
          <a:endParaRPr lang="en-US" sz="1700" kern="1200" dirty="0"/>
        </a:p>
      </dsp:txBody>
      <dsp:txXfrm>
        <a:off x="762941" y="871527"/>
        <a:ext cx="907569" cy="9075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7646F-36D1-4E3B-AA7E-9EB25DE23BD8}">
      <dsp:nvSpPr>
        <dsp:cNvPr id="0" name=""/>
        <dsp:cNvSpPr/>
      </dsp:nvSpPr>
      <dsp:spPr>
        <a:xfrm>
          <a:off x="85433" y="2562"/>
          <a:ext cx="2903248" cy="2903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94C491E-6CCD-47B6-94C2-2F93C08E609B}">
      <dsp:nvSpPr>
        <dsp:cNvPr id="0" name=""/>
        <dsp:cNvSpPr/>
      </dsp:nvSpPr>
      <dsp:spPr>
        <a:xfrm>
          <a:off x="222770" y="124498"/>
          <a:ext cx="522584" cy="52258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1A7FCF-6393-40F5-B585-60ABBA0F5832}">
      <dsp:nvSpPr>
        <dsp:cNvPr id="0" name=""/>
        <dsp:cNvSpPr/>
      </dsp:nvSpPr>
      <dsp:spPr>
        <a:xfrm>
          <a:off x="484063" y="124498"/>
          <a:ext cx="2795263" cy="522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/>
            <a:t>V</a:t>
          </a:r>
          <a:r>
            <a:rPr lang="en-US" sz="2400" b="0" kern="1200" dirty="0" smtClean="0"/>
            <a:t>ision Sensor</a:t>
          </a:r>
          <a:endParaRPr lang="en-US" sz="2400" b="0" kern="1200" dirty="0"/>
        </a:p>
      </dsp:txBody>
      <dsp:txXfrm>
        <a:off x="484063" y="124498"/>
        <a:ext cx="2795263" cy="522584"/>
      </dsp:txXfrm>
    </dsp:sp>
    <dsp:sp modelId="{D30576E7-527C-4118-9D75-01ED5C03D0F2}">
      <dsp:nvSpPr>
        <dsp:cNvPr id="0" name=""/>
        <dsp:cNvSpPr/>
      </dsp:nvSpPr>
      <dsp:spPr>
        <a:xfrm>
          <a:off x="484063" y="647083"/>
          <a:ext cx="2795263" cy="33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Image Sensor</a:t>
          </a:r>
        </a:p>
      </dsp:txBody>
      <dsp:txXfrm>
        <a:off x="484063" y="647083"/>
        <a:ext cx="2795263" cy="332342"/>
      </dsp:txXfrm>
    </dsp:sp>
    <dsp:sp modelId="{0280C8EF-7A47-4C02-9555-B6F6E81882FC}">
      <dsp:nvSpPr>
        <dsp:cNvPr id="0" name=""/>
        <dsp:cNvSpPr/>
      </dsp:nvSpPr>
      <dsp:spPr>
        <a:xfrm>
          <a:off x="340218" y="742628"/>
          <a:ext cx="100465" cy="1004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29933EC-1D99-484E-B544-1776372EC7F6}">
      <dsp:nvSpPr>
        <dsp:cNvPr id="0" name=""/>
        <dsp:cNvSpPr/>
      </dsp:nvSpPr>
      <dsp:spPr>
        <a:xfrm>
          <a:off x="484063" y="1079891"/>
          <a:ext cx="2795263" cy="33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Sensor array</a:t>
          </a:r>
        </a:p>
      </dsp:txBody>
      <dsp:txXfrm>
        <a:off x="484063" y="1079891"/>
        <a:ext cx="2795263" cy="332342"/>
      </dsp:txXfrm>
    </dsp:sp>
    <dsp:sp modelId="{DB2B6DEC-B06B-46DC-92F4-B0EFA5F090BF}">
      <dsp:nvSpPr>
        <dsp:cNvPr id="0" name=""/>
        <dsp:cNvSpPr/>
      </dsp:nvSpPr>
      <dsp:spPr>
        <a:xfrm>
          <a:off x="317564" y="1199827"/>
          <a:ext cx="100465" cy="1004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1B6A996-97AF-4FBB-A19E-690595B48E3E}">
      <dsp:nvSpPr>
        <dsp:cNvPr id="0" name=""/>
        <dsp:cNvSpPr/>
      </dsp:nvSpPr>
      <dsp:spPr>
        <a:xfrm>
          <a:off x="484063" y="1512699"/>
          <a:ext cx="2795263" cy="33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Visual Sensor Network</a:t>
          </a:r>
          <a:endParaRPr lang="en-US" sz="2000" b="1" kern="1200" dirty="0"/>
        </a:p>
      </dsp:txBody>
      <dsp:txXfrm>
        <a:off x="484063" y="1512699"/>
        <a:ext cx="2795263" cy="332342"/>
      </dsp:txXfrm>
    </dsp:sp>
    <dsp:sp modelId="{01FDDCE0-876C-4430-BD81-47641CA1C2BD}">
      <dsp:nvSpPr>
        <dsp:cNvPr id="0" name=""/>
        <dsp:cNvSpPr/>
      </dsp:nvSpPr>
      <dsp:spPr>
        <a:xfrm>
          <a:off x="267332" y="1580830"/>
          <a:ext cx="100465" cy="1004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677A1D0-1F64-4BEC-BC89-77492A6EC3AC}">
      <dsp:nvSpPr>
        <dsp:cNvPr id="0" name=""/>
        <dsp:cNvSpPr/>
      </dsp:nvSpPr>
      <dsp:spPr>
        <a:xfrm>
          <a:off x="484063" y="1945507"/>
          <a:ext cx="2795263" cy="612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Video Sensor Technology</a:t>
          </a:r>
          <a:endParaRPr lang="en-US" sz="2000" b="1" kern="1200" dirty="0"/>
        </a:p>
      </dsp:txBody>
      <dsp:txXfrm>
        <a:off x="484063" y="1945507"/>
        <a:ext cx="2795263" cy="612210"/>
      </dsp:txXfrm>
    </dsp:sp>
    <dsp:sp modelId="{A76A10CC-C4FA-4FCD-B132-05B09B6897D2}">
      <dsp:nvSpPr>
        <dsp:cNvPr id="0" name=""/>
        <dsp:cNvSpPr/>
      </dsp:nvSpPr>
      <dsp:spPr>
        <a:xfrm>
          <a:off x="461511" y="2667832"/>
          <a:ext cx="2903248" cy="290324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F12089D-5EB3-46E3-BFB9-9FF31952BABF}">
      <dsp:nvSpPr>
        <dsp:cNvPr id="0" name=""/>
        <dsp:cNvSpPr/>
      </dsp:nvSpPr>
      <dsp:spPr>
        <a:xfrm>
          <a:off x="392958" y="2495230"/>
          <a:ext cx="760805" cy="95058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D121F76-2A3C-420A-B749-8E3A56F2D38E}">
      <dsp:nvSpPr>
        <dsp:cNvPr id="0" name=""/>
        <dsp:cNvSpPr/>
      </dsp:nvSpPr>
      <dsp:spPr>
        <a:xfrm>
          <a:off x="484063" y="2835553"/>
          <a:ext cx="2795263" cy="522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/>
            <a:t>N</a:t>
          </a:r>
          <a:r>
            <a:rPr lang="en-US" sz="2400" b="0" kern="1200" dirty="0" smtClean="0"/>
            <a:t>avigation Sensor</a:t>
          </a:r>
          <a:endParaRPr lang="en-US" sz="2400" b="0" kern="1200" dirty="0"/>
        </a:p>
      </dsp:txBody>
      <dsp:txXfrm>
        <a:off x="484063" y="2835553"/>
        <a:ext cx="2795263" cy="522584"/>
      </dsp:txXfrm>
    </dsp:sp>
    <dsp:sp modelId="{24F235D7-D1E7-4E39-B381-DB5E25F2AB3E}">
      <dsp:nvSpPr>
        <dsp:cNvPr id="0" name=""/>
        <dsp:cNvSpPr/>
      </dsp:nvSpPr>
      <dsp:spPr>
        <a:xfrm>
          <a:off x="569496" y="3485828"/>
          <a:ext cx="2795263" cy="33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G-force sensor</a:t>
          </a:r>
          <a:endParaRPr lang="en-US" sz="2000" b="1" kern="1200" dirty="0"/>
        </a:p>
      </dsp:txBody>
      <dsp:txXfrm>
        <a:off x="569496" y="3485828"/>
        <a:ext cx="2795263" cy="332342"/>
      </dsp:txXfrm>
    </dsp:sp>
    <dsp:sp modelId="{4D9EEB9A-4BA6-490C-BABC-07D94BE6EFFD}">
      <dsp:nvSpPr>
        <dsp:cNvPr id="0" name=""/>
        <dsp:cNvSpPr/>
      </dsp:nvSpPr>
      <dsp:spPr>
        <a:xfrm>
          <a:off x="316760" y="4324027"/>
          <a:ext cx="100465" cy="1004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8B7FBBC-76C3-4185-B0E8-D4841863462A}">
      <dsp:nvSpPr>
        <dsp:cNvPr id="0" name=""/>
        <dsp:cNvSpPr/>
      </dsp:nvSpPr>
      <dsp:spPr>
        <a:xfrm>
          <a:off x="484063" y="3790946"/>
          <a:ext cx="2795263" cy="33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Six-axial force sensors</a:t>
          </a:r>
          <a:endParaRPr lang="en-US" sz="2000" b="1" kern="1200" dirty="0"/>
        </a:p>
      </dsp:txBody>
      <dsp:txXfrm>
        <a:off x="484063" y="3790946"/>
        <a:ext cx="2795263" cy="332342"/>
      </dsp:txXfrm>
    </dsp:sp>
    <dsp:sp modelId="{66BB6B5F-BA20-40E5-9E18-A4323A007EB0}">
      <dsp:nvSpPr>
        <dsp:cNvPr id="0" name=""/>
        <dsp:cNvSpPr/>
      </dsp:nvSpPr>
      <dsp:spPr>
        <a:xfrm>
          <a:off x="316760" y="4781229"/>
          <a:ext cx="100465" cy="1004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BE998F0-1967-4145-B053-C6BEF0623CC2}">
      <dsp:nvSpPr>
        <dsp:cNvPr id="0" name=""/>
        <dsp:cNvSpPr/>
      </dsp:nvSpPr>
      <dsp:spPr>
        <a:xfrm>
          <a:off x="484063" y="4223754"/>
          <a:ext cx="2795263" cy="33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Inclinometer</a:t>
          </a:r>
          <a:endParaRPr lang="en-US" sz="2000" b="1" kern="1200" dirty="0"/>
        </a:p>
      </dsp:txBody>
      <dsp:txXfrm>
        <a:off x="484063" y="4223754"/>
        <a:ext cx="2795263" cy="332342"/>
      </dsp:txXfrm>
    </dsp:sp>
    <dsp:sp modelId="{3AAC1DCE-E12D-4BCE-879A-3F4EC0214FD8}">
      <dsp:nvSpPr>
        <dsp:cNvPr id="0" name=""/>
        <dsp:cNvSpPr/>
      </dsp:nvSpPr>
      <dsp:spPr>
        <a:xfrm>
          <a:off x="316760" y="3866830"/>
          <a:ext cx="100465" cy="10046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F3979E9-D350-4640-8641-05BAF3B286F6}">
      <dsp:nvSpPr>
        <dsp:cNvPr id="0" name=""/>
        <dsp:cNvSpPr/>
      </dsp:nvSpPr>
      <dsp:spPr>
        <a:xfrm>
          <a:off x="484063" y="4656562"/>
          <a:ext cx="2795263" cy="33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Joint-angle sensors</a:t>
          </a:r>
          <a:endParaRPr lang="en-US" sz="2000" b="1" kern="1200" dirty="0"/>
        </a:p>
      </dsp:txBody>
      <dsp:txXfrm>
        <a:off x="484063" y="4656562"/>
        <a:ext cx="2795263" cy="332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B5927-FC92-4928-B120-C4A99280E647}" type="datetimeFigureOut">
              <a:rPr lang="en-GB" smtClean="0"/>
              <a:t>29/12/2015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0AD63-4E38-47B3-9488-91B6A82C4B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0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zorrobotics.com/knowledge/?title=Sensors" TargetMode="External"/><Relationship Id="rId7" Type="http://schemas.openxmlformats.org/officeDocument/2006/relationships/hyperlink" Target="http://www.razorrobotics.com/knowledge/?title=Compute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razorrobotics.com/knowledge/?title=Algorithms" TargetMode="External"/><Relationship Id="rId5" Type="http://schemas.openxmlformats.org/officeDocument/2006/relationships/hyperlink" Target="http://www.razorrobotics.com/knowledge/?title=Smart_camera" TargetMode="External"/><Relationship Id="rId4" Type="http://schemas.openxmlformats.org/officeDocument/2006/relationships/hyperlink" Target="http://www.razorrobotics.com/knowledge/?title=Inform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sensor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device that converts an optical image to an electric signal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 array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set of several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nsors"/>
              </a:rPr>
              <a:t>sensors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an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Information"/>
              </a:rPr>
              <a:t>information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gathering device uses to gather information (usually directional in nature) that cannot be gathered from a single source 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sensor network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network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smart camera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devices capable of processing and fusing images of a scene from a variety of viewpoints into some form more useful than the individual images.eg 3D design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workplace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sensor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tech.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technique of digital image analysis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interprets images using programmable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Algorithms"/>
              </a:rPr>
              <a:t>algorithms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running on 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mputer"/>
              </a:rPr>
              <a:t>computer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evaluate scenes (Objects and their characteristics)recorded by a video camera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Tactile Sensors can indicate the presence or shape of an object, its location in the hand, and the force of contact.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DE99C-2DF2-4E7F-B63D-3787919F972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75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36DA09F-68FA-4DBF-995A-3488648244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12/29/2015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92BF62B0-8E9E-4408-A03E-EDBE8C1C54A0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iCog Makers </a:t>
            </a:r>
            <a:r>
              <a:rPr lang="en-US" dirty="0" err="1" smtClean="0"/>
              <a:t>Robo</a:t>
            </a:r>
            <a:r>
              <a:rPr lang="en-US" dirty="0" smtClean="0"/>
              <a:t> Soccer Cup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First </a:t>
            </a:r>
            <a:r>
              <a:rPr lang="en-US" dirty="0" err="1" smtClean="0"/>
              <a:t>Robo</a:t>
            </a:r>
            <a:r>
              <a:rPr lang="en-US" dirty="0" smtClean="0"/>
              <a:t> Soccer Cup Workshop</a:t>
            </a:r>
          </a:p>
          <a:p>
            <a:r>
              <a:rPr lang="en-US" dirty="0" err="1" smtClean="0"/>
              <a:t>Dre</a:t>
            </a:r>
            <a:r>
              <a:rPr lang="en-US" dirty="0" smtClean="0"/>
              <a:t> </a:t>
            </a:r>
            <a:r>
              <a:rPr lang="en-US" dirty="0" err="1" smtClean="0"/>
              <a:t>Dawa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40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85728"/>
            <a:ext cx="8786874" cy="1285852"/>
          </a:xfrm>
        </p:spPr>
        <p:txBody>
          <a:bodyPr>
            <a:no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Humanoid Robot Applications</a:t>
            </a:r>
            <a:endParaRPr lang="en-IN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 descr="download (6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0" y="3143248"/>
            <a:ext cx="2162182" cy="16430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images (27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4357694"/>
            <a:ext cx="2643206" cy="1671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images (26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322" y="1643050"/>
            <a:ext cx="2619375" cy="174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images (39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96" y="1714489"/>
            <a:ext cx="2643206" cy="171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images (38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322" y="4357694"/>
            <a:ext cx="2643206" cy="171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Rectangle 13"/>
          <p:cNvSpPr/>
          <p:nvPr/>
        </p:nvSpPr>
        <p:spPr>
          <a:xfrm>
            <a:off x="3143240" y="4714884"/>
            <a:ext cx="28003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Humanoid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844" y="3429000"/>
            <a:ext cx="338618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Medical &amp; wel</a:t>
            </a:r>
            <a:r>
              <a:rPr lang="en-US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fare</a:t>
            </a:r>
            <a:endParaRPr lang="en-US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8596" y="6000768"/>
            <a:ext cx="28614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Search &amp; rescue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72198" y="3429000"/>
            <a:ext cx="22738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Home works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00760" y="6072206"/>
            <a:ext cx="26010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Entertainment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44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752600"/>
            <a:ext cx="3133889" cy="2968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767015"/>
            <a:ext cx="2363337" cy="2954171"/>
          </a:xfrm>
          <a:prstGeom prst="rect">
            <a:avLst/>
          </a:prstGeom>
        </p:spPr>
      </p:pic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304800" y="990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>
                    <a:lumMod val="65000"/>
                  </a:schemeClr>
                </a:solidFill>
              </a:rPr>
              <a:t>Social </a:t>
            </a:r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Aspects : </a:t>
            </a:r>
            <a:r>
              <a:rPr lang="en-US" sz="4000" b="1" dirty="0" smtClean="0">
                <a:solidFill>
                  <a:schemeClr val="bg1">
                    <a:lumMod val="65000"/>
                  </a:schemeClr>
                </a:solidFill>
              </a:rPr>
              <a:t>Will! You Prefer</a:t>
            </a:r>
            <a:endParaRPr lang="en-US" sz="4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09600" y="3048000"/>
            <a:ext cx="7772400" cy="2667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Them as a companion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Them as socially accepted?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Will they be able to acquire </a:t>
            </a: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     some conscience?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Should they evolve ?</a:t>
            </a:r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  <a:buFontTx/>
              <a:buNone/>
            </a:pPr>
            <a:endParaRPr lang="en-US" sz="2800" dirty="0" smtClean="0"/>
          </a:p>
          <a:p>
            <a:pPr>
              <a:lnSpc>
                <a:spcPct val="90000"/>
              </a:lnSpc>
              <a:buFontTx/>
              <a:buNone/>
            </a:pPr>
            <a:endParaRPr lang="en-US" sz="280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-457200" y="67270"/>
            <a:ext cx="8229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A QUESTION for you </a:t>
            </a:r>
            <a:endParaRPr lang="en-US" sz="5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0" b="74863" l="21455" r="894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663" y="-122366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3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433" y="0"/>
            <a:ext cx="9230868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09600"/>
            <a:ext cx="7616447" cy="510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197" y="4473480"/>
            <a:ext cx="12573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3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99505"/>
            <a:ext cx="6781800" cy="492251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Market and Demand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15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8588478" cy="397217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after ten years…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142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8039401" cy="450086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Their Population…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915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21" y="2100023"/>
            <a:ext cx="6858958" cy="341995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Tune in to the Future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70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64669"/>
          </a:xfrm>
        </p:spPr>
        <p:txBody>
          <a:bodyPr>
            <a:noAutofit/>
          </a:bodyPr>
          <a:lstStyle/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 is a platform for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 number of activities aimed at building a future technology community in Ethiopia 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intends to bridge knowledge gaps for Ethiopian students in the fields of AI, Robotics and related filed of sciences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</a:p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Project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will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establish, mentor and run several Hacker-spaces in Addis Ababa and as well the rest of the country that are publicly accessible places to design and create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</a:p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 part of the project, several competitions like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Robo-sapien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Soccer, Self Driving Cars, and other educational hacking competitions will be organized </a:t>
            </a:r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-15623" y="214290"/>
            <a:ext cx="88674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What is The iCog Makers Imitative?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57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Autofit/>
          </a:bodyPr>
          <a:lstStyle/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output of this project envisions producing a large number of revolutionary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businesses</a:t>
            </a:r>
          </a:p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Through the competitions,  it will help to establish the groups of the Makers community their own startup companies.</a:t>
            </a:r>
          </a:p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 will incubate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and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accelerate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these startups with a global vision.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Project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will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also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offer classes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(short-term training programs on Robotics and AI hosted by iCog Labs and its staff) </a:t>
            </a:r>
          </a:p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 will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design and implement a series of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programs geared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towards capacity building, entrepreneurial education, knowledge distribution</a:t>
            </a:r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71264" y="214290"/>
            <a:ext cx="74936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What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will be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</a:t>
            </a:r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he Output of it?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94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Autofit/>
          </a:bodyPr>
          <a:lstStyle/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iCog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Makers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Robo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Soccer Cup is a joint project to promote AI, robotics, software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engineering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and related fields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 an attempt to foster AI and intelligent robotics research by providing a standard problem where a wide range of technologies can be integrated and examined. 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Although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iCog Makers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Robo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Soccer Cup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chose to use the soccer game as a central topic of research, it aims at creating a platform through which the innovations in the process are to be applied for socially significant problems and industries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</a:p>
          <a:p>
            <a:pPr marL="0" indent="0">
              <a:spcBef>
                <a:spcPts val="580"/>
              </a:spcBef>
              <a:buNone/>
              <a:defRPr/>
            </a:pP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-228600" y="197921"/>
            <a:ext cx="96559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3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What </a:t>
            </a:r>
            <a:r>
              <a:rPr lang="en-US" sz="4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</a:t>
            </a:r>
            <a:r>
              <a:rPr lang="en-US" sz="43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3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</a:t>
            </a:r>
            <a:r>
              <a:rPr lang="en-US" sz="43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he </a:t>
            </a:r>
            <a:r>
              <a:rPr lang="en-US" sz="4300" b="0" cap="none" spc="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Robo</a:t>
            </a:r>
            <a:r>
              <a:rPr lang="en-US" sz="43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Soccer Competition?</a:t>
            </a:r>
            <a:endParaRPr lang="en-US" sz="43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982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6477000"/>
          </a:xfrm>
        </p:spPr>
        <p:txBody>
          <a:bodyPr>
            <a:noAutofit/>
          </a:bodyPr>
          <a:lstStyle/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iCog-Labs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 a team of visionary software professionals, dedicated to advancing the frontier of artificial intelligence research and applications and delivering quality products to customers, based in Addis Ababa, Ethiopia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</a:p>
          <a:p>
            <a:pPr marL="0" indent="0">
              <a:spcBef>
                <a:spcPts val="580"/>
              </a:spcBef>
              <a:buNone/>
              <a:defRPr/>
            </a:pP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indent="0">
              <a:spcBef>
                <a:spcPts val="580"/>
              </a:spcBef>
              <a:buNone/>
              <a:defRPr/>
            </a:pP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98607" y="214290"/>
            <a:ext cx="82389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Have you heard about iCog Labs?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476" y="5659671"/>
            <a:ext cx="2718822" cy="12039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971800"/>
            <a:ext cx="6705600" cy="318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8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057400"/>
          </a:xfrm>
        </p:spPr>
        <p:txBody>
          <a:bodyPr/>
          <a:lstStyle/>
          <a:p>
            <a:pPr algn="ctr"/>
            <a:r>
              <a:rPr lang="es-MX" sz="5400" dirty="0" err="1" smtClean="0"/>
              <a:t>Importance</a:t>
            </a:r>
            <a:r>
              <a:rPr lang="es-MX" sz="5400" dirty="0" smtClean="0"/>
              <a:t> </a:t>
            </a:r>
            <a:r>
              <a:rPr lang="es-MX" sz="5400" dirty="0"/>
              <a:t>of Robot Soccer</a:t>
            </a:r>
            <a:endParaRPr lang="en-US" sz="5400" dirty="0"/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1" y="2133600"/>
            <a:ext cx="4043363" cy="4419600"/>
          </a:xfrm>
          <a:noFill/>
          <a:ln/>
        </p:spPr>
        <p:txBody>
          <a:bodyPr/>
          <a:lstStyle/>
          <a:p>
            <a:pPr>
              <a:buFont typeface="Wingdings" pitchFamily="2" charset="2"/>
              <a:buNone/>
            </a:pPr>
            <a:endParaRPr lang="es-MX" b="1" dirty="0"/>
          </a:p>
          <a:p>
            <a:r>
              <a:rPr lang="es-MX" dirty="0" err="1"/>
              <a:t>Communication</a:t>
            </a:r>
            <a:r>
              <a:rPr lang="es-MX" dirty="0"/>
              <a:t> </a:t>
            </a:r>
          </a:p>
          <a:p>
            <a:r>
              <a:rPr lang="es-MX" dirty="0" err="1"/>
              <a:t>Cooperation</a:t>
            </a:r>
            <a:endParaRPr lang="es-MX" dirty="0"/>
          </a:p>
          <a:p>
            <a:r>
              <a:rPr lang="es-MX" dirty="0" err="1"/>
              <a:t>Coordination</a:t>
            </a:r>
            <a:r>
              <a:rPr lang="es-MX" dirty="0"/>
              <a:t> </a:t>
            </a:r>
          </a:p>
          <a:p>
            <a:r>
              <a:rPr lang="es-MX" dirty="0" err="1"/>
              <a:t>Learning</a:t>
            </a:r>
            <a:endParaRPr lang="es-MX" dirty="0"/>
          </a:p>
          <a:p>
            <a:r>
              <a:rPr lang="es-MX" dirty="0" err="1"/>
              <a:t>Competence</a:t>
            </a:r>
            <a:endParaRPr lang="es-MX" dirty="0"/>
          </a:p>
          <a:p>
            <a:r>
              <a:rPr lang="es-MX" dirty="0"/>
              <a:t>Real Time</a:t>
            </a:r>
            <a:endParaRPr lang="en-US" dirty="0"/>
          </a:p>
        </p:txBody>
      </p:sp>
      <p:sp>
        <p:nvSpPr>
          <p:cNvPr id="301061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962400" y="2286001"/>
            <a:ext cx="518160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3200">
                <a:solidFill>
                  <a:srgbClr val="FF0000"/>
                </a:solidFill>
              </a:rPr>
              <a:t>Robot Soccer Evolution</a:t>
            </a:r>
            <a:endParaRPr lang="en-US" sz="3200"/>
          </a:p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en-US" sz="3200"/>
              <a:t>Computer simulations</a:t>
            </a:r>
          </a:p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en-US" sz="3200"/>
              <a:t>Wheeled brainless robots</a:t>
            </a:r>
          </a:p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en-US" sz="3200"/>
              <a:t>Wheeled autonomous robots</a:t>
            </a:r>
          </a:p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Blip>
                <a:blip r:embed="rId2"/>
              </a:buBlip>
            </a:pPr>
            <a:r>
              <a:rPr lang="en-US" sz="3200"/>
              <a:t>Legged autonomous robots</a:t>
            </a:r>
          </a:p>
        </p:txBody>
      </p:sp>
    </p:spTree>
    <p:extLst>
      <p:ext uri="{BB962C8B-B14F-4D97-AF65-F5344CB8AC3E}">
        <p14:creationId xmlns:p14="http://schemas.microsoft.com/office/powerpoint/2010/main" val="229252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59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Robot Soccer Purpose</a:t>
            </a:r>
          </a:p>
        </p:txBody>
      </p:sp>
      <p:sp>
        <p:nvSpPr>
          <p:cNvPr id="3031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 dirty="0"/>
              <a:t>“The number one goal of </a:t>
            </a:r>
            <a:r>
              <a:rPr lang="en-US" sz="3600" dirty="0" smtClean="0"/>
              <a:t>robot soccer </a:t>
            </a:r>
            <a:r>
              <a:rPr lang="en-US" sz="3600" dirty="0"/>
              <a:t>is not winning or losing, but accumulating diverse technology.”  </a:t>
            </a:r>
          </a:p>
          <a:p>
            <a:pPr marL="365760" lvl="1" indent="0">
              <a:lnSpc>
                <a:spcPct val="90000"/>
              </a:lnSpc>
              <a:buNone/>
            </a:pPr>
            <a:r>
              <a:rPr lang="en-US" sz="3200" dirty="0"/>
              <a:t>- Mr. Dao (Senior VP of Sony Corporation).</a:t>
            </a:r>
          </a:p>
          <a:p>
            <a:pPr>
              <a:lnSpc>
                <a:spcPct val="9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2552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algn="ctr"/>
            <a:r>
              <a:rPr lang="en-US" dirty="0"/>
              <a:t>Robot Soccer? </a:t>
            </a:r>
          </a:p>
        </p:txBody>
      </p:sp>
      <p:sp>
        <p:nvSpPr>
          <p:cNvPr id="2969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077200" cy="4114800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en-GB" sz="4000" dirty="0">
                <a:latin typeface="+mj-lt"/>
              </a:rPr>
              <a:t>Robot Soccer competitions proposed to help collaborate and evaluate various approaches:</a:t>
            </a:r>
          </a:p>
          <a:p>
            <a:pPr lvl="1">
              <a:spcBef>
                <a:spcPts val="1200"/>
              </a:spcBef>
              <a:buFont typeface="Wingdings" pitchFamily="2" charset="2"/>
              <a:buNone/>
            </a:pPr>
            <a:r>
              <a:rPr lang="en-GB" sz="4000" dirty="0">
                <a:latin typeface="+mj-lt"/>
              </a:rPr>
              <a:t>Software, hardware, electronics, sensors, motors, theories.</a:t>
            </a:r>
            <a:endParaRPr lang="en-GB" sz="4000" b="1" dirty="0">
              <a:latin typeface="+mj-lt"/>
            </a:endParaRPr>
          </a:p>
          <a:p>
            <a:pPr marL="0" indent="0">
              <a:spcBef>
                <a:spcPts val="1200"/>
              </a:spcBef>
              <a:buFont typeface="Wingdings" pitchFamily="2" charset="2"/>
              <a:buNone/>
            </a:pPr>
            <a:r>
              <a:rPr lang="en-US" sz="4000" dirty="0">
                <a:latin typeface="+mj-lt"/>
              </a:rPr>
              <a:t>Difficult problem, challenge for top universities and industries</a:t>
            </a:r>
          </a:p>
        </p:txBody>
      </p:sp>
    </p:spTree>
    <p:extLst>
      <p:ext uri="{BB962C8B-B14F-4D97-AF65-F5344CB8AC3E}">
        <p14:creationId xmlns:p14="http://schemas.microsoft.com/office/powerpoint/2010/main" val="342520125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6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6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3" grpId="0" build="p" autoUpdateAnimBg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Autonomous Agents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Collaboration of agents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Strategy Acquisition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Real-time Information Processing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Robotics and Robot Vision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and Software Technologies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Integrating Various Technologies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6004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now, we had two options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1)Build one from scratch</a:t>
            </a:r>
          </a:p>
          <a:p>
            <a:pPr marL="0" indent="0">
              <a:buNone/>
            </a:pPr>
            <a:r>
              <a:rPr lang="en-US" dirty="0" smtClean="0"/>
              <a:t>2)Use existing robots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Options for a soccer playing robot</a:t>
            </a:r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48670"/>
              </p:ext>
            </p:extLst>
          </p:nvPr>
        </p:nvGraphicFramePr>
        <p:xfrm>
          <a:off x="914400" y="3124200"/>
          <a:ext cx="7162802" cy="2926242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3581401"/>
                <a:gridCol w="3581401"/>
              </a:tblGrid>
              <a:tr h="2660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If from scratch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If to use existing humanoids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320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It gives you more room to be creative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It gives you the freedom to focus more on the soft ware</a:t>
                      </a:r>
                      <a:endParaRPr lang="en-GB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660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The educational value is priceless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It saves you time</a:t>
                      </a:r>
                      <a:endParaRPr lang="en-GB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640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Limited to the capacity of the existing labs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It will give you a room to understand the question of how to hack existing humanoids and gives you an insight on the concept of reverse engineering.</a:t>
                      </a:r>
                      <a:endParaRPr lang="en-GB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980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Consumes time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</a:rPr>
                        <a:t>Less educational value regarding the designing and the mechanical engineering parts</a:t>
                      </a:r>
                      <a:endParaRPr lang="en-GB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11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Footballer Humanoids on the market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 algn="just"/>
            <a:r>
              <a:rPr lang="en-GB" b="1" dirty="0"/>
              <a:t>1. </a:t>
            </a:r>
            <a:r>
              <a:rPr lang="en-GB" b="1" dirty="0" err="1"/>
              <a:t>DARwIn</a:t>
            </a:r>
            <a:r>
              <a:rPr lang="en-GB" b="1" dirty="0"/>
              <a:t>-OP (ROBOTIS OP)</a:t>
            </a:r>
          </a:p>
          <a:p>
            <a:pPr algn="just"/>
            <a:r>
              <a:rPr lang="en-GB" b="1" dirty="0"/>
              <a:t>2. </a:t>
            </a:r>
            <a:r>
              <a:rPr lang="en-GB" b="1" dirty="0" err="1"/>
              <a:t>DARwIn</a:t>
            </a:r>
            <a:r>
              <a:rPr lang="en-GB" b="1" dirty="0"/>
              <a:t> Mini (ROBOTIS Mini)</a:t>
            </a:r>
          </a:p>
          <a:p>
            <a:pPr algn="just"/>
            <a:r>
              <a:rPr lang="en-GB" b="1" dirty="0"/>
              <a:t>3. NAO Evolution</a:t>
            </a:r>
          </a:p>
          <a:p>
            <a:pPr algn="just"/>
            <a:r>
              <a:rPr lang="en-GB" b="1" dirty="0" smtClean="0"/>
              <a:t>4. Romeo</a:t>
            </a:r>
          </a:p>
          <a:p>
            <a:pPr algn="just"/>
            <a:r>
              <a:rPr lang="en-GB" b="1" dirty="0" smtClean="0"/>
              <a:t>5. </a:t>
            </a:r>
            <a:r>
              <a:rPr lang="en-GB" b="1" dirty="0"/>
              <a:t>HUBO 2 Plus</a:t>
            </a:r>
          </a:p>
          <a:p>
            <a:pPr algn="just"/>
            <a:r>
              <a:rPr lang="en-GB" b="1" dirty="0" smtClean="0"/>
              <a:t>6. </a:t>
            </a:r>
            <a:r>
              <a:rPr lang="en-GB" b="1" dirty="0"/>
              <a:t>HOVIS Series </a:t>
            </a:r>
            <a:r>
              <a:rPr lang="en-GB" b="1" dirty="0" smtClean="0"/>
              <a:t>Robots</a:t>
            </a:r>
          </a:p>
          <a:p>
            <a:pPr algn="just"/>
            <a:r>
              <a:rPr lang="en-GB" b="1" dirty="0" smtClean="0"/>
              <a:t>7. </a:t>
            </a:r>
            <a:r>
              <a:rPr lang="en-GB" b="1" dirty="0" err="1" smtClean="0"/>
              <a:t>RoboThespian</a:t>
            </a:r>
            <a:endParaRPr lang="en-GB" b="1" dirty="0" smtClean="0"/>
          </a:p>
          <a:p>
            <a:pPr algn="just"/>
            <a:r>
              <a:rPr lang="en-GB" b="1" dirty="0"/>
              <a:t>8</a:t>
            </a:r>
            <a:r>
              <a:rPr lang="en-GB" b="1" dirty="0" smtClean="0"/>
              <a:t>. HRP-4</a:t>
            </a:r>
          </a:p>
          <a:p>
            <a:pPr algn="just"/>
            <a:r>
              <a:rPr lang="en-GB" b="1" dirty="0"/>
              <a:t>9</a:t>
            </a:r>
            <a:r>
              <a:rPr lang="en-GB" b="1" dirty="0" smtClean="0"/>
              <a:t>. ASIMO</a:t>
            </a:r>
          </a:p>
          <a:p>
            <a:pPr algn="just"/>
            <a:r>
              <a:rPr lang="en-GB" b="1" dirty="0" smtClean="0"/>
              <a:t>10. </a:t>
            </a:r>
            <a:r>
              <a:rPr lang="en-GB" b="1" dirty="0" err="1"/>
              <a:t>iCub</a:t>
            </a:r>
            <a:endParaRPr lang="en-GB" b="1" dirty="0"/>
          </a:p>
          <a:p>
            <a:pPr algn="just"/>
            <a:endParaRPr lang="en-GB" b="1" dirty="0"/>
          </a:p>
          <a:p>
            <a:pPr algn="just"/>
            <a:endParaRPr lang="en-GB" b="1" dirty="0"/>
          </a:p>
          <a:p>
            <a:pPr algn="just"/>
            <a:endParaRPr lang="en-GB" b="1" dirty="0"/>
          </a:p>
          <a:p>
            <a:pPr algn="just"/>
            <a:endParaRPr lang="en-GB" b="1" dirty="0"/>
          </a:p>
          <a:p>
            <a:pPr algn="just"/>
            <a:endParaRPr lang="en-GB" b="1" dirty="0"/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44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Z-Robot JD Humanoi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524000"/>
            <a:ext cx="8128000" cy="4572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EZrobot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14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 Robotic Gadgets you should bu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524000"/>
            <a:ext cx="8128000" cy="4572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Meccanoid</a:t>
            </a:r>
            <a:r>
              <a:rPr lang="en-US" dirty="0" smtClean="0"/>
              <a:t> G15Ks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39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w Obama Plays Soccer With Japanese Robo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775" y="1524000"/>
            <a:ext cx="8174038" cy="4572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Obama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Asimo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710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029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These Robots are costly and we cannot afford them!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300             400              430           499          </a:t>
            </a:r>
            <a:r>
              <a:rPr lang="en-GB" dirty="0" smtClean="0"/>
              <a:t>7,500</a:t>
            </a:r>
            <a:r>
              <a:rPr lang="en-US" dirty="0" smtClean="0"/>
              <a:t>          2.5m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GB" b="1" dirty="0" smtClean="0"/>
              <a:t>HRP-4        G15Ks           </a:t>
            </a:r>
            <a:r>
              <a:rPr lang="en-GB" b="1" dirty="0"/>
              <a:t>EZ             </a:t>
            </a:r>
            <a:r>
              <a:rPr lang="en-GB" b="1" dirty="0" err="1" smtClean="0"/>
              <a:t>DARwIn</a:t>
            </a:r>
            <a:r>
              <a:rPr lang="en-GB" b="1" dirty="0" smtClean="0"/>
              <a:t>        </a:t>
            </a:r>
            <a:r>
              <a:rPr lang="en-GB" b="1" dirty="0" err="1" smtClean="0"/>
              <a:t>Nao</a:t>
            </a:r>
            <a:r>
              <a:rPr lang="en-GB" b="1" dirty="0" smtClean="0"/>
              <a:t>                </a:t>
            </a:r>
            <a:r>
              <a:rPr lang="en-GB" b="1" dirty="0" err="1" smtClean="0"/>
              <a:t>Asimo</a:t>
            </a:r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why can’t we use this?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62" y="2983525"/>
            <a:ext cx="1447800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973753"/>
            <a:ext cx="144780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1" y="2987433"/>
            <a:ext cx="1524000" cy="2891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977661"/>
            <a:ext cx="1371600" cy="2895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965937"/>
            <a:ext cx="1219200" cy="2895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77" y="2977661"/>
            <a:ext cx="1523999" cy="28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6477000"/>
          </a:xfrm>
        </p:spPr>
        <p:txBody>
          <a:bodyPr>
            <a:noAutofit/>
          </a:bodyPr>
          <a:lstStyle/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OpenCog</a:t>
            </a:r>
            <a:r>
              <a:rPr 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Foundation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is a non-profit organization, founded in 2011 as a formal entity to foster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research. Currently it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 building an open-source software project aimed at directly confronting the AGI challenge, using mathematical and biological inspiration and professional software engineering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techniques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Hanson Robotics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a private company based in Hong Kong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 the leader in creating the most humanlike robots with a full range of human facial expressions. We aim to bring-to-market the most compelling and engaging humanlike robots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indent="0">
              <a:spcBef>
                <a:spcPts val="580"/>
              </a:spcBef>
              <a:buNone/>
              <a:defRPr/>
            </a:pP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indent="0">
              <a:spcBef>
                <a:spcPts val="580"/>
              </a:spcBef>
              <a:buNone/>
              <a:defRPr/>
            </a:pP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743857" y="214290"/>
            <a:ext cx="33484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Our Partners</a:t>
            </a:r>
            <a:endParaRPr lang="en-US" sz="4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79" y="5885211"/>
            <a:ext cx="1524000" cy="831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22" y="5867400"/>
            <a:ext cx="2591162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0"/>
            <a:ext cx="8382000" cy="4114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iCog’s</a:t>
            </a:r>
            <a:r>
              <a:rPr lang="en-US" dirty="0" smtClean="0"/>
              <a:t> Alternative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630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to be hacked</a:t>
            </a:r>
          </a:p>
          <a:p>
            <a:r>
              <a:rPr lang="en-US" dirty="0" smtClean="0"/>
              <a:t>Had been tested as footballer</a:t>
            </a:r>
          </a:p>
          <a:p>
            <a:r>
              <a:rPr lang="en-US" dirty="0" smtClean="0"/>
              <a:t>Affordable from 75-100 USD</a:t>
            </a:r>
          </a:p>
          <a:p>
            <a:r>
              <a:rPr lang="en-US" dirty="0" smtClean="0"/>
              <a:t>Comes with more than </a:t>
            </a:r>
            <a:r>
              <a:rPr lang="en-US" smtClean="0"/>
              <a:t>60 commands</a:t>
            </a:r>
            <a:endParaRPr lang="en-US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former </a:t>
            </a:r>
            <a:r>
              <a:rPr lang="en-US" dirty="0" err="1"/>
              <a:t>R</a:t>
            </a:r>
            <a:r>
              <a:rPr lang="en-US" dirty="0" err="1" smtClean="0"/>
              <a:t>obosoccer</a:t>
            </a:r>
            <a:r>
              <a:rPr lang="en-US" dirty="0" smtClean="0"/>
              <a:t> cup Champion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86200"/>
            <a:ext cx="221963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8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28596" y="1066800"/>
            <a:ext cx="8229600" cy="4625989"/>
          </a:xfrm>
        </p:spPr>
        <p:txBody>
          <a:bodyPr>
            <a:noAutofit/>
          </a:bodyPr>
          <a:lstStyle/>
          <a:p>
            <a:pPr marL="274320" indent="-274320"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Humanoid refers to any being whose body structure resembles that of a human: head,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legs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arms,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hands. But it is also a robot made to resemble a human both in appearance and behavior.</a:t>
            </a:r>
          </a:p>
          <a:p>
            <a:pPr marL="274320" indent="-274320">
              <a:spcBef>
                <a:spcPts val="580"/>
              </a:spcBef>
              <a:buFont typeface="Wingdings" pitchFamily="2" charset="2"/>
              <a:buChar char="Ø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difference between a robot and android is only skin-deep, looks exactly like humans on the outside, but with internal mechanics of humanoid robot.</a:t>
            </a:r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428596" y="214290"/>
            <a:ext cx="7565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What is Humanoid Robot?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7" name="Picture 3" descr="C:\Users\hiruy\Desktop\Hiroshi Ishigu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626" y="3962400"/>
            <a:ext cx="5295574" cy="352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1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ree people and their android clones!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524000"/>
            <a:ext cx="8128000" cy="4572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44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428736"/>
            <a:ext cx="8229600" cy="478634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Self-maintenance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Autonomous learning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Avoiding harmful situations to people, property, and itself 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Safe interacting with human beings and the environment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Legged locomotion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Arm control and dexterous manipulation</a:t>
            </a:r>
          </a:p>
          <a:p>
            <a:pPr>
              <a:buFont typeface="Wingdings" pitchFamily="2" charset="2"/>
              <a:buChar char="Ø"/>
            </a:pPr>
            <a:r>
              <a:rPr lang="en-US" sz="3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Intelligent System</a:t>
            </a:r>
            <a:endParaRPr lang="en-IN" sz="3500" dirty="0"/>
          </a:p>
        </p:txBody>
      </p:sp>
      <p:sp>
        <p:nvSpPr>
          <p:cNvPr id="4" name="Rectangle 3"/>
          <p:cNvSpPr/>
          <p:nvPr/>
        </p:nvSpPr>
        <p:spPr>
          <a:xfrm>
            <a:off x="357158" y="214290"/>
            <a:ext cx="8549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Characteristics of Humanoids</a:t>
            </a:r>
            <a:endParaRPr lang="en-IN" sz="54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95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0314329"/>
              </p:ext>
            </p:extLst>
          </p:nvPr>
        </p:nvGraphicFramePr>
        <p:xfrm>
          <a:off x="1644352" y="-3874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95736" y="2276872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Environment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923928" y="177281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Machine Intelligence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44208" y="1268760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Events</a:t>
            </a:r>
            <a:endParaRPr lang="en-US" sz="2000" dirty="0"/>
          </a:p>
        </p:txBody>
      </p:sp>
      <p:sp>
        <p:nvSpPr>
          <p:cNvPr id="12" name="Oval 11"/>
          <p:cNvSpPr/>
          <p:nvPr/>
        </p:nvSpPr>
        <p:spPr>
          <a:xfrm>
            <a:off x="1691680" y="3212976"/>
            <a:ext cx="1872208" cy="86409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What</a:t>
            </a:r>
            <a:endParaRPr lang="en-US" sz="2000" dirty="0"/>
          </a:p>
        </p:txBody>
      </p:sp>
      <p:sp>
        <p:nvSpPr>
          <p:cNvPr id="13" name="Oval 12"/>
          <p:cNvSpPr/>
          <p:nvPr/>
        </p:nvSpPr>
        <p:spPr>
          <a:xfrm>
            <a:off x="1691680" y="5517232"/>
            <a:ext cx="1872208" cy="86409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When</a:t>
            </a:r>
            <a:endParaRPr lang="en-US" sz="1800" dirty="0"/>
          </a:p>
        </p:txBody>
      </p:sp>
      <p:sp>
        <p:nvSpPr>
          <p:cNvPr id="14" name="Oval 13"/>
          <p:cNvSpPr/>
          <p:nvPr/>
        </p:nvSpPr>
        <p:spPr>
          <a:xfrm>
            <a:off x="1691680" y="4365104"/>
            <a:ext cx="1872208" cy="86409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Where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20" y="4293096"/>
            <a:ext cx="1943100" cy="1943100"/>
          </a:xfrm>
          <a:prstGeom prst="rect">
            <a:avLst/>
          </a:prstGeom>
        </p:spPr>
      </p:pic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4947616" y="2636912"/>
            <a:ext cx="0" cy="15843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96484285"/>
              </p:ext>
            </p:extLst>
          </p:nvPr>
        </p:nvGraphicFramePr>
        <p:xfrm>
          <a:off x="4283968" y="1700808"/>
          <a:ext cx="6096000" cy="4656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355976" y="6145559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Database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566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91849202"/>
              </p:ext>
            </p:extLst>
          </p:nvPr>
        </p:nvGraphicFramePr>
        <p:xfrm>
          <a:off x="3352800" y="1371600"/>
          <a:ext cx="56388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58069764"/>
              </p:ext>
            </p:extLst>
          </p:nvPr>
        </p:nvGraphicFramePr>
        <p:xfrm>
          <a:off x="-11960" y="95572"/>
          <a:ext cx="3364760" cy="561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981200" y="3921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bg1">
                    <a:lumMod val="50000"/>
                  </a:schemeClr>
                </a:solidFill>
              </a:rPr>
              <a:t>Humanoid Sensors</a:t>
            </a:r>
            <a:endParaRPr lang="en-US" sz="4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05605" y="3681865"/>
            <a:ext cx="100465" cy="10046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313842" y="2133600"/>
            <a:ext cx="100465" cy="10046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92701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8596" y="285728"/>
            <a:ext cx="7275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Why develop Humanoid?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19400" y="1295400"/>
            <a:ext cx="6067469" cy="40811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32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They can work in human environment without a need to adapt themselves or to change the environment</a:t>
            </a:r>
            <a:br>
              <a:rPr lang="en-US" sz="32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sz="3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endParaRPr lang="en-US" sz="3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32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 is easier for a human being to interact with a human-like being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7" y="3962400"/>
            <a:ext cx="2971800" cy="1944292"/>
          </a:xfrm>
        </p:spPr>
      </p:pic>
      <p:pic>
        <p:nvPicPr>
          <p:cNvPr id="2050" name="Picture 2" descr="C:\Users\hiruy\Desktop\wrking we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10292"/>
            <a:ext cx="2966564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30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1148</Words>
  <Application>Microsoft Office PowerPoint</Application>
  <PresentationFormat>On-screen Show (4:3)</PresentationFormat>
  <Paragraphs>178</Paragraphs>
  <Slides>31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Sketchbook</vt:lpstr>
      <vt:lpstr>Paper</vt:lpstr>
      <vt:lpstr>iCog Makers Robo Soccer Cup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Humanoid Robot Applications</vt:lpstr>
      <vt:lpstr>Social Aspects : Will! You Prefer</vt:lpstr>
      <vt:lpstr>PowerPoint Presentation</vt:lpstr>
      <vt:lpstr>Market and Demand</vt:lpstr>
      <vt:lpstr>Just after ten years…</vt:lpstr>
      <vt:lpstr>Their Population…</vt:lpstr>
      <vt:lpstr>Tune in to the Future</vt:lpstr>
      <vt:lpstr>PowerPoint Presentation</vt:lpstr>
      <vt:lpstr>PowerPoint Presentation</vt:lpstr>
      <vt:lpstr>PowerPoint Presentation</vt:lpstr>
      <vt:lpstr>Importance of Robot Soccer</vt:lpstr>
      <vt:lpstr>Robot Soccer Purpose</vt:lpstr>
      <vt:lpstr>Robot Soccer? </vt:lpstr>
      <vt:lpstr>Integrating Various Technologies</vt:lpstr>
      <vt:lpstr>Options for a soccer playing robot</vt:lpstr>
      <vt:lpstr>Footballer Humanoids on the market</vt:lpstr>
      <vt:lpstr>EZrobot</vt:lpstr>
      <vt:lpstr>Meccanoid G15Ks</vt:lpstr>
      <vt:lpstr>Obama Vs Asimo</vt:lpstr>
      <vt:lpstr>But why can’t we use this?</vt:lpstr>
      <vt:lpstr>iCog’s Alternative</vt:lpstr>
      <vt:lpstr>The former Robosoccer cup Champion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Hruy.T</dc:creator>
  <cp:lastModifiedBy>T.Hruy</cp:lastModifiedBy>
  <cp:revision>56</cp:revision>
  <dcterms:created xsi:type="dcterms:W3CDTF">2006-08-16T00:00:00Z</dcterms:created>
  <dcterms:modified xsi:type="dcterms:W3CDTF">2015-12-29T14:59:41Z</dcterms:modified>
</cp:coreProperties>
</file>